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7"/>
  </p:notesMasterIdLst>
  <p:sldIdLst>
    <p:sldId id="256" r:id="rId2"/>
    <p:sldId id="257" r:id="rId3"/>
    <p:sldId id="258" r:id="rId4"/>
    <p:sldId id="259" r:id="rId5"/>
    <p:sldId id="278" r:id="rId6"/>
    <p:sldId id="27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80" r:id="rId25"/>
    <p:sldId id="277" r:id="rId26"/>
  </p:sldIdLst>
  <p:sldSz cx="12192000" cy="6858000"/>
  <p:notesSz cx="6858000" cy="9144000"/>
  <p:embeddedFontLst>
    <p:embeddedFont>
      <p:font typeface="Aharoni" panose="02010803020104030203" pitchFamily="2" charset="-79"/>
      <p:bold r:id="rId28"/>
    </p:embeddedFont>
    <p:embeddedFont>
      <p:font typeface="Questrial"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63120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31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5824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982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669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7390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1713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0856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94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49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87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396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791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823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2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95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77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72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02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817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925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72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1154954" y="1447800"/>
            <a:ext cx="8825657" cy="3329580"/>
          </a:xfrm>
          <a:prstGeom prst="rect">
            <a:avLst/>
          </a:prstGeom>
          <a:noFill/>
          <a:ln>
            <a:noFill/>
          </a:ln>
        </p:spPr>
        <p:txBody>
          <a:bodyPr lIns="91425" tIns="91425" rIns="91425" bIns="91425" anchor="b" anchorCtr="0"/>
          <a:lstStyle>
            <a:lvl1pPr marL="0" marR="0" lvl="0" indent="0" algn="l" rtl="0">
              <a:spcBef>
                <a:spcPts val="0"/>
              </a:spcBef>
              <a:buClr>
                <a:schemeClr val="lt2"/>
              </a:buClr>
              <a:buFont typeface="Questrial"/>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9" name="Shape 19"/>
          <p:cNvSpPr txBox="1">
            <a:spLocks noGrp="1"/>
          </p:cNvSpPr>
          <p:nvPr>
            <p:ph type="subTitle" idx="1"/>
          </p:nvPr>
        </p:nvSpPr>
        <p:spPr>
          <a:xfrm>
            <a:off x="1154954" y="4777380"/>
            <a:ext cx="8825657" cy="861420"/>
          </a:xfrm>
          <a:prstGeom prst="rect">
            <a:avLst/>
          </a:prstGeom>
          <a:noFill/>
          <a:ln>
            <a:noFill/>
          </a:ln>
        </p:spPr>
        <p:txBody>
          <a:bodyPr lIns="91425" tIns="91425" rIns="91425" bIns="91425" anchor="t" anchorCtr="0"/>
          <a:lstStyle>
            <a:lvl1pPr marL="0" marR="0" lvl="0" indent="0" algn="l" rtl="0">
              <a:spcBef>
                <a:spcPts val="1000"/>
              </a:spcBef>
              <a:spcAft>
                <a:spcPts val="0"/>
              </a:spcAft>
              <a:buClr>
                <a:srgbClr val="86D1D8"/>
              </a:buClr>
              <a:buFont typeface="Noto Symbol"/>
              <a:buNone/>
              <a:defRPr/>
            </a:lvl1pPr>
            <a:lvl2pPr marL="457200" marR="0" lvl="1" indent="0" algn="ctr" rtl="0">
              <a:spcBef>
                <a:spcPts val="1000"/>
              </a:spcBef>
              <a:spcAft>
                <a:spcPts val="0"/>
              </a:spcAft>
              <a:buClr>
                <a:srgbClr val="86D1D8"/>
              </a:buClr>
              <a:buFont typeface="Noto Symbol"/>
              <a:buNone/>
              <a:defRPr/>
            </a:lvl2pPr>
            <a:lvl3pPr marL="914400" marR="0" lvl="2" indent="0" algn="ctr" rtl="0">
              <a:spcBef>
                <a:spcPts val="1000"/>
              </a:spcBef>
              <a:spcAft>
                <a:spcPts val="0"/>
              </a:spcAft>
              <a:buClr>
                <a:srgbClr val="86D1D8"/>
              </a:buClr>
              <a:buFont typeface="Noto Symbol"/>
              <a:buNone/>
              <a:defRPr/>
            </a:lvl3pPr>
            <a:lvl4pPr marL="1371600" marR="0" lvl="3" indent="0" algn="ctr" rtl="0">
              <a:spcBef>
                <a:spcPts val="1000"/>
              </a:spcBef>
              <a:spcAft>
                <a:spcPts val="0"/>
              </a:spcAft>
              <a:buClr>
                <a:srgbClr val="86D1D8"/>
              </a:buClr>
              <a:buFont typeface="Noto Symbol"/>
              <a:buNone/>
              <a:defRPr/>
            </a:lvl4pPr>
            <a:lvl5pPr marL="1828800" marR="0" lvl="4" indent="0" algn="ctr" rtl="0">
              <a:spcBef>
                <a:spcPts val="1000"/>
              </a:spcBef>
              <a:spcAft>
                <a:spcPts val="0"/>
              </a:spcAft>
              <a:buClr>
                <a:srgbClr val="86D1D8"/>
              </a:buClr>
              <a:buFont typeface="Noto Symbol"/>
              <a:buNone/>
              <a:defRPr/>
            </a:lvl5pPr>
            <a:lvl6pPr marL="2286000" marR="0" lvl="5" indent="0" algn="ctr" rtl="0">
              <a:spcBef>
                <a:spcPts val="1000"/>
              </a:spcBef>
              <a:spcAft>
                <a:spcPts val="0"/>
              </a:spcAft>
              <a:buClr>
                <a:srgbClr val="86D1D8"/>
              </a:buClr>
              <a:buFont typeface="Noto Symbol"/>
              <a:buNone/>
              <a:defRPr/>
            </a:lvl6pPr>
            <a:lvl7pPr marL="2743200" marR="0" lvl="6" indent="0" algn="ctr" rtl="0">
              <a:spcBef>
                <a:spcPts val="1000"/>
              </a:spcBef>
              <a:spcAft>
                <a:spcPts val="0"/>
              </a:spcAft>
              <a:buClr>
                <a:srgbClr val="86D1D8"/>
              </a:buClr>
              <a:buFont typeface="Noto Symbol"/>
              <a:buNone/>
              <a:defRPr/>
            </a:lvl7pPr>
            <a:lvl8pPr marL="3200400" marR="0" lvl="7" indent="0" algn="ctr" rtl="0">
              <a:spcBef>
                <a:spcPts val="1000"/>
              </a:spcBef>
              <a:spcAft>
                <a:spcPts val="0"/>
              </a:spcAft>
              <a:buClr>
                <a:srgbClr val="86D1D8"/>
              </a:buClr>
              <a:buFont typeface="Noto Symbol"/>
              <a:buNone/>
              <a:defRPr/>
            </a:lvl8pPr>
            <a:lvl9pPr marL="3657600" marR="0" lvl="8" indent="0" algn="ctr" rtl="0">
              <a:spcBef>
                <a:spcPts val="1000"/>
              </a:spcBef>
              <a:spcAft>
                <a:spcPts val="0"/>
              </a:spcAft>
              <a:buClr>
                <a:srgbClr val="86D1D8"/>
              </a:buClr>
              <a:buFont typeface="Noto Symbol"/>
              <a:buNone/>
              <a:defRPr/>
            </a:lvl9pPr>
          </a:lstStyle>
          <a:p>
            <a:endParaRPr/>
          </a:p>
        </p:txBody>
      </p:sp>
      <p:sp>
        <p:nvSpPr>
          <p:cNvPr id="20" name="Shape 20"/>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1" name="Shape 21"/>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2" name="Shape 22"/>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154955" y="4800587"/>
            <a:ext cx="8825657" cy="566737"/>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a:spLocks noGrp="1"/>
          </p:cNvSpPr>
          <p:nvPr>
            <p:ph type="pic" idx="2"/>
          </p:nvPr>
        </p:nvSpPr>
        <p:spPr>
          <a:xfrm>
            <a:off x="1154954" y="685800"/>
            <a:ext cx="8825657" cy="3640666"/>
          </a:xfrm>
          <a:prstGeom prst="roundRect">
            <a:avLst>
              <a:gd name="adj" fmla="val 1858"/>
            </a:avLst>
          </a:prstGeom>
          <a:noFill/>
          <a:ln>
            <a:noFill/>
          </a:ln>
        </p:spPr>
        <p:txBody>
          <a:bodyPr lIns="91425" tIns="91425" rIns="91425" bIns="91425" anchor="t" anchorCtr="0"/>
          <a:lstStyle>
            <a:lvl1pPr marL="0" marR="0" lvl="0" indent="0" algn="ctr" rtl="0">
              <a:spcBef>
                <a:spcPts val="0"/>
              </a:spcBef>
              <a:buClr>
                <a:schemeClr val="lt1"/>
              </a:buClr>
              <a:buFont typeface="Questrial"/>
              <a:buNone/>
              <a:defRPr/>
            </a:lvl1pPr>
            <a:lvl2pPr marL="457200" marR="0" lvl="1" indent="0" algn="l" rtl="0">
              <a:spcBef>
                <a:spcPts val="0"/>
              </a:spcBef>
              <a:buClr>
                <a:schemeClr val="lt1"/>
              </a:buClr>
              <a:buFont typeface="Questrial"/>
              <a:buNone/>
              <a:defRPr/>
            </a:lvl2pPr>
            <a:lvl3pPr marL="914400" marR="0" lvl="2" indent="0" algn="l" rtl="0">
              <a:spcBef>
                <a:spcPts val="0"/>
              </a:spcBef>
              <a:buClr>
                <a:schemeClr val="lt1"/>
              </a:buClr>
              <a:buFont typeface="Questrial"/>
              <a:buNone/>
              <a:defRPr/>
            </a:lvl3pPr>
            <a:lvl4pPr marL="1371600" marR="0" lvl="3" indent="0" algn="l" rtl="0">
              <a:spcBef>
                <a:spcPts val="0"/>
              </a:spcBef>
              <a:buClr>
                <a:schemeClr val="lt1"/>
              </a:buClr>
              <a:buFont typeface="Questrial"/>
              <a:buNone/>
              <a:defRPr/>
            </a:lvl4pPr>
            <a:lvl5pPr marL="1828800" marR="0" lvl="4" indent="0" algn="l" rtl="0">
              <a:spcBef>
                <a:spcPts val="0"/>
              </a:spcBef>
              <a:buClr>
                <a:schemeClr val="lt1"/>
              </a:buClr>
              <a:buFont typeface="Questrial"/>
              <a:buNone/>
              <a:defRPr/>
            </a:lvl5pPr>
            <a:lvl6pPr marL="2286000" marR="0" lvl="5" indent="0" algn="l" rtl="0">
              <a:spcBef>
                <a:spcPts val="0"/>
              </a:spcBef>
              <a:buClr>
                <a:schemeClr val="lt1"/>
              </a:buClr>
              <a:buFont typeface="Questrial"/>
              <a:buNone/>
              <a:defRPr/>
            </a:lvl6pPr>
            <a:lvl7pPr marL="2743200" marR="0" lvl="6" indent="0" algn="l" rtl="0">
              <a:spcBef>
                <a:spcPts val="0"/>
              </a:spcBef>
              <a:buClr>
                <a:schemeClr val="lt1"/>
              </a:buClr>
              <a:buFont typeface="Questrial"/>
              <a:buNone/>
              <a:defRPr/>
            </a:lvl7pPr>
            <a:lvl8pPr marL="3200400" marR="0" lvl="7" indent="0" algn="l" rtl="0">
              <a:spcBef>
                <a:spcPts val="0"/>
              </a:spcBef>
              <a:buClr>
                <a:schemeClr val="lt1"/>
              </a:buClr>
              <a:buFont typeface="Questrial"/>
              <a:buNone/>
              <a:defRPr/>
            </a:lvl8pPr>
            <a:lvl9pPr marL="3657600" marR="0" lvl="8" indent="0" algn="l" rtl="0">
              <a:spcBef>
                <a:spcPts val="0"/>
              </a:spcBef>
              <a:buClr>
                <a:schemeClr val="lt1"/>
              </a:buClr>
              <a:buFont typeface="Questrial"/>
              <a:buNone/>
              <a:defRPr/>
            </a:lvl9pPr>
          </a:lstStyle>
          <a:p>
            <a:endParaRPr/>
          </a:p>
        </p:txBody>
      </p:sp>
      <p:sp>
        <p:nvSpPr>
          <p:cNvPr id="77" name="Shape 77"/>
          <p:cNvSpPr txBox="1">
            <a:spLocks noGrp="1"/>
          </p:cNvSpPr>
          <p:nvPr>
            <p:ph type="body" idx="1"/>
          </p:nvPr>
        </p:nvSpPr>
        <p:spPr>
          <a:xfrm>
            <a:off x="1154955" y="5367325"/>
            <a:ext cx="8825655" cy="493711"/>
          </a:xfrm>
          <a:prstGeom prst="rect">
            <a:avLst/>
          </a:prstGeom>
          <a:noFill/>
          <a:ln>
            <a:noFill/>
          </a:ln>
        </p:spPr>
        <p:txBody>
          <a:bodyPr lIns="91425" tIns="91425" rIns="91425" bIns="91425" anchor="t"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78" name="Shape 78"/>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9" name="Shape 79"/>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0" name="Shape 80"/>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1154954" y="1447800"/>
            <a:ext cx="8825659" cy="19811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3" name="Shape 83"/>
          <p:cNvSpPr txBox="1">
            <a:spLocks noGrp="1"/>
          </p:cNvSpPr>
          <p:nvPr>
            <p:ph type="body" idx="1"/>
          </p:nvPr>
        </p:nvSpPr>
        <p:spPr>
          <a:xfrm>
            <a:off x="1154954" y="3657600"/>
            <a:ext cx="8825659" cy="2362200"/>
          </a:xfrm>
          <a:prstGeom prst="rect">
            <a:avLst/>
          </a:prstGeom>
          <a:noFill/>
          <a:ln>
            <a:noFill/>
          </a:ln>
        </p:spPr>
        <p:txBody>
          <a:bodyPr lIns="91425" tIns="91425" rIns="91425" bIns="91425" anchor="ctr"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84" name="Shape 84"/>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5" name="Shape 85"/>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6" name="Shape 86"/>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1574800" y="1447800"/>
            <a:ext cx="7999315" cy="2323373"/>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9" name="Shape 89"/>
          <p:cNvSpPr txBox="1">
            <a:spLocks noGrp="1"/>
          </p:cNvSpPr>
          <p:nvPr>
            <p:ph type="body" idx="1"/>
          </p:nvPr>
        </p:nvSpPr>
        <p:spPr>
          <a:xfrm>
            <a:off x="1930400" y="3771173"/>
            <a:ext cx="7279649" cy="342174"/>
          </a:xfrm>
          <a:prstGeom prst="rect">
            <a:avLst/>
          </a:prstGeom>
          <a:noFill/>
          <a:ln>
            <a:noFill/>
          </a:ln>
        </p:spPr>
        <p:txBody>
          <a:bodyPr lIns="91425" tIns="91425" rIns="91425" bIns="91425" anchor="t" anchorCtr="0"/>
          <a:lstStyle>
            <a:lvl1pPr marL="0" lvl="0" indent="0" rtl="0">
              <a:spcBef>
                <a:spcPts val="0"/>
              </a:spcBef>
              <a:buClr>
                <a:srgbClr val="86D1D8"/>
              </a:buClr>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90" name="Shape 90"/>
          <p:cNvSpPr txBox="1">
            <a:spLocks noGrp="1"/>
          </p:cNvSpPr>
          <p:nvPr>
            <p:ph type="body" idx="2"/>
          </p:nvPr>
        </p:nvSpPr>
        <p:spPr>
          <a:xfrm>
            <a:off x="1154954" y="4350657"/>
            <a:ext cx="8825659" cy="1676399"/>
          </a:xfrm>
          <a:prstGeom prst="rect">
            <a:avLst/>
          </a:prstGeom>
          <a:noFill/>
          <a:ln>
            <a:noFill/>
          </a:ln>
        </p:spPr>
        <p:txBody>
          <a:bodyPr lIns="91425" tIns="91425" rIns="91425" bIns="91425" anchor="ctr"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91" name="Shape 91"/>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92" name="Shape 92"/>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93" name="Shape 93"/>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
        <p:nvSpPr>
          <p:cNvPr id="94" name="Shape 94"/>
          <p:cNvSpPr txBox="1"/>
          <p:nvPr/>
        </p:nvSpPr>
        <p:spPr>
          <a:xfrm>
            <a:off x="898295" y="971253"/>
            <a:ext cx="801912" cy="196976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2200" b="0" i="0" u="none" strike="noStrike" cap="none">
                <a:solidFill>
                  <a:srgbClr val="86D1D8"/>
                </a:solidFill>
                <a:latin typeface="Arial"/>
                <a:ea typeface="Arial"/>
                <a:cs typeface="Arial"/>
                <a:sym typeface="Arial"/>
              </a:rPr>
              <a:t>“</a:t>
            </a:r>
          </a:p>
        </p:txBody>
      </p:sp>
      <p:sp>
        <p:nvSpPr>
          <p:cNvPr id="95" name="Shape 95"/>
          <p:cNvSpPr txBox="1"/>
          <p:nvPr/>
        </p:nvSpPr>
        <p:spPr>
          <a:xfrm>
            <a:off x="9330489" y="2613786"/>
            <a:ext cx="801912" cy="196976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2200" b="0" i="0" u="none" strike="noStrike" cap="none">
                <a:solidFill>
                  <a:srgbClr val="86D1D8"/>
                </a:solidFill>
                <a:latin typeface="Arial"/>
                <a:ea typeface="Arial"/>
                <a:cs typeface="Arial"/>
                <a:sym typeface="A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154954" y="3124200"/>
            <a:ext cx="8825659" cy="1653180"/>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8" name="Shape 98"/>
          <p:cNvSpPr txBox="1">
            <a:spLocks noGrp="1"/>
          </p:cNvSpPr>
          <p:nvPr>
            <p:ph type="body" idx="1"/>
          </p:nvPr>
        </p:nvSpPr>
        <p:spPr>
          <a:xfrm>
            <a:off x="1154954" y="4777380"/>
            <a:ext cx="8825659" cy="860399"/>
          </a:xfrm>
          <a:prstGeom prst="rect">
            <a:avLst/>
          </a:prstGeom>
          <a:noFill/>
          <a:ln>
            <a:noFill/>
          </a:ln>
        </p:spPr>
        <p:txBody>
          <a:bodyPr lIns="91425" tIns="91425" rIns="91425" bIns="91425" anchor="t" anchorCtr="0"/>
          <a:lstStyle>
            <a:lvl1pPr marL="0" lvl="0" indent="0" algn="l" rtl="0">
              <a:spcBef>
                <a:spcPts val="0"/>
              </a:spcBef>
              <a:buClr>
                <a:srgbClr val="86D1D8"/>
              </a:buClr>
              <a:buFont typeface="Questrial"/>
              <a:buNone/>
              <a:defRPr/>
            </a:lvl1pPr>
            <a:lvl2pPr marL="457200" lvl="1" indent="0" rtl="0">
              <a:spcBef>
                <a:spcPts val="0"/>
              </a:spcBef>
              <a:buClr>
                <a:schemeClr val="lt1"/>
              </a:buClr>
              <a:buFont typeface="Questrial"/>
              <a:buNone/>
              <a:defRPr/>
            </a:lvl2pPr>
            <a:lvl3pPr marL="914400" lvl="2" indent="0" rtl="0">
              <a:spcBef>
                <a:spcPts val="0"/>
              </a:spcBef>
              <a:buClr>
                <a:schemeClr val="lt1"/>
              </a:buClr>
              <a:buFont typeface="Questrial"/>
              <a:buNone/>
              <a:defRPr/>
            </a:lvl3pPr>
            <a:lvl4pPr marL="1371600" lvl="3" indent="0" rtl="0">
              <a:spcBef>
                <a:spcPts val="0"/>
              </a:spcBef>
              <a:buClr>
                <a:schemeClr val="lt1"/>
              </a:buClr>
              <a:buFont typeface="Questrial"/>
              <a:buNone/>
              <a:defRPr/>
            </a:lvl4pPr>
            <a:lvl5pPr marL="1828800" lvl="4" indent="0" rtl="0">
              <a:spcBef>
                <a:spcPts val="0"/>
              </a:spcBef>
              <a:buClr>
                <a:schemeClr val="lt1"/>
              </a:buClr>
              <a:buFont typeface="Questrial"/>
              <a:buNone/>
              <a:defRPr/>
            </a:lvl5pPr>
            <a:lvl6pPr marL="2286000" lvl="5" indent="0" rtl="0">
              <a:spcBef>
                <a:spcPts val="0"/>
              </a:spcBef>
              <a:buClr>
                <a:schemeClr val="lt1"/>
              </a:buClr>
              <a:buFont typeface="Questrial"/>
              <a:buNone/>
              <a:defRPr/>
            </a:lvl6pPr>
            <a:lvl7pPr marL="2743200" lvl="6" indent="0" rtl="0">
              <a:spcBef>
                <a:spcPts val="0"/>
              </a:spcBef>
              <a:buClr>
                <a:schemeClr val="lt1"/>
              </a:buClr>
              <a:buFont typeface="Questrial"/>
              <a:buNone/>
              <a:defRPr/>
            </a:lvl7pPr>
            <a:lvl8pPr marL="3200400" lvl="7" indent="0" rtl="0">
              <a:spcBef>
                <a:spcPts val="0"/>
              </a:spcBef>
              <a:buClr>
                <a:schemeClr val="lt1"/>
              </a:buClr>
              <a:buFont typeface="Questrial"/>
              <a:buNone/>
              <a:defRPr/>
            </a:lvl8pPr>
            <a:lvl9pPr marL="3657600" lvl="8" indent="0" rtl="0">
              <a:spcBef>
                <a:spcPts val="0"/>
              </a:spcBef>
              <a:buClr>
                <a:schemeClr val="lt1"/>
              </a:buClr>
              <a:buFont typeface="Questrial"/>
              <a:buNone/>
              <a:defRPr/>
            </a:lvl9pPr>
          </a:lstStyle>
          <a:p>
            <a:endParaRPr/>
          </a:p>
        </p:txBody>
      </p:sp>
      <p:sp>
        <p:nvSpPr>
          <p:cNvPr id="99" name="Shape 99"/>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00" name="Shape 100"/>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01" name="Shape 101"/>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Column">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646110" y="452718"/>
            <a:ext cx="9404723" cy="140053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4" name="Shape 104"/>
          <p:cNvSpPr txBox="1">
            <a:spLocks noGrp="1"/>
          </p:cNvSpPr>
          <p:nvPr>
            <p:ph type="body" idx="1"/>
          </p:nvPr>
        </p:nvSpPr>
        <p:spPr>
          <a:xfrm>
            <a:off x="632947" y="1981200"/>
            <a:ext cx="2946865" cy="576262"/>
          </a:xfrm>
          <a:prstGeom prst="rect">
            <a:avLst/>
          </a:prstGeom>
          <a:noFill/>
          <a:ln>
            <a:noFill/>
          </a:ln>
        </p:spPr>
        <p:txBody>
          <a:bodyPr lIns="91425" tIns="91425" rIns="91425" bIns="91425" anchor="b" anchorCtr="0"/>
          <a:lstStyle>
            <a:lvl1pPr marL="0" lvl="0" indent="0" rtl="0">
              <a:spcBef>
                <a:spcPts val="0"/>
              </a:spcBef>
              <a:buClr>
                <a:srgbClr val="86D1D8"/>
              </a:buClr>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05" name="Shape 105"/>
          <p:cNvSpPr txBox="1">
            <a:spLocks noGrp="1"/>
          </p:cNvSpPr>
          <p:nvPr>
            <p:ph type="body" idx="2"/>
          </p:nvPr>
        </p:nvSpPr>
        <p:spPr>
          <a:xfrm>
            <a:off x="652462" y="2667000"/>
            <a:ext cx="2927350" cy="3589337"/>
          </a:xfrm>
          <a:prstGeom prst="rect">
            <a:avLst/>
          </a:prstGeom>
          <a:noFill/>
          <a:ln>
            <a:noFill/>
          </a:ln>
        </p:spPr>
        <p:txBody>
          <a:bodyPr lIns="91425" tIns="91425" rIns="91425" bIns="91425" anchor="t"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06" name="Shape 106"/>
          <p:cNvSpPr txBox="1">
            <a:spLocks noGrp="1"/>
          </p:cNvSpPr>
          <p:nvPr>
            <p:ph type="body" idx="3"/>
          </p:nvPr>
        </p:nvSpPr>
        <p:spPr>
          <a:xfrm>
            <a:off x="3883658" y="1981200"/>
            <a:ext cx="2936241" cy="576262"/>
          </a:xfrm>
          <a:prstGeom prst="rect">
            <a:avLst/>
          </a:prstGeom>
          <a:noFill/>
          <a:ln>
            <a:noFill/>
          </a:ln>
        </p:spPr>
        <p:txBody>
          <a:bodyPr lIns="91425" tIns="91425" rIns="91425" bIns="91425" anchor="b" anchorCtr="0"/>
          <a:lstStyle>
            <a:lvl1pPr marL="0" lvl="0" indent="0" rtl="0">
              <a:spcBef>
                <a:spcPts val="0"/>
              </a:spcBef>
              <a:buClr>
                <a:srgbClr val="86D1D8"/>
              </a:buClr>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07" name="Shape 107"/>
          <p:cNvSpPr txBox="1">
            <a:spLocks noGrp="1"/>
          </p:cNvSpPr>
          <p:nvPr>
            <p:ph type="body" idx="4"/>
          </p:nvPr>
        </p:nvSpPr>
        <p:spPr>
          <a:xfrm>
            <a:off x="3873105" y="2667000"/>
            <a:ext cx="2946793" cy="3589337"/>
          </a:xfrm>
          <a:prstGeom prst="rect">
            <a:avLst/>
          </a:prstGeom>
          <a:noFill/>
          <a:ln>
            <a:noFill/>
          </a:ln>
        </p:spPr>
        <p:txBody>
          <a:bodyPr lIns="91425" tIns="91425" rIns="91425" bIns="91425" anchor="t"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08" name="Shape 108"/>
          <p:cNvSpPr txBox="1">
            <a:spLocks noGrp="1"/>
          </p:cNvSpPr>
          <p:nvPr>
            <p:ph type="body" idx="5"/>
          </p:nvPr>
        </p:nvSpPr>
        <p:spPr>
          <a:xfrm>
            <a:off x="7124700" y="1981200"/>
            <a:ext cx="2932112" cy="576262"/>
          </a:xfrm>
          <a:prstGeom prst="rect">
            <a:avLst/>
          </a:prstGeom>
          <a:noFill/>
          <a:ln>
            <a:noFill/>
          </a:ln>
        </p:spPr>
        <p:txBody>
          <a:bodyPr lIns="91425" tIns="91425" rIns="91425" bIns="91425" anchor="b" anchorCtr="0"/>
          <a:lstStyle>
            <a:lvl1pPr marL="0" lvl="0" indent="0" rtl="0">
              <a:spcBef>
                <a:spcPts val="0"/>
              </a:spcBef>
              <a:buClr>
                <a:srgbClr val="86D1D8"/>
              </a:buClr>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09" name="Shape 109"/>
          <p:cNvSpPr txBox="1">
            <a:spLocks noGrp="1"/>
          </p:cNvSpPr>
          <p:nvPr>
            <p:ph type="body" idx="6"/>
          </p:nvPr>
        </p:nvSpPr>
        <p:spPr>
          <a:xfrm>
            <a:off x="7124700" y="2667000"/>
            <a:ext cx="2932112" cy="3589337"/>
          </a:xfrm>
          <a:prstGeom prst="rect">
            <a:avLst/>
          </a:prstGeom>
          <a:noFill/>
          <a:ln>
            <a:noFill/>
          </a:ln>
        </p:spPr>
        <p:txBody>
          <a:bodyPr lIns="91425" tIns="91425" rIns="91425" bIns="91425" anchor="t"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cxnSp>
        <p:nvCxnSpPr>
          <p:cNvPr id="110" name="Shape 110"/>
          <p:cNvCxnSpPr/>
          <p:nvPr/>
        </p:nvCxnSpPr>
        <p:spPr>
          <a:xfrm>
            <a:off x="3726142" y="2133600"/>
            <a:ext cx="0" cy="3962399"/>
          </a:xfrm>
          <a:prstGeom prst="straightConnector1">
            <a:avLst/>
          </a:prstGeom>
          <a:noFill/>
          <a:ln w="12700" cap="flat" cmpd="sng">
            <a:solidFill>
              <a:srgbClr val="86D1D8">
                <a:alpha val="40000"/>
              </a:srgbClr>
            </a:solidFill>
            <a:prstDash val="solid"/>
            <a:round/>
            <a:headEnd type="none" w="med" len="med"/>
            <a:tailEnd type="none" w="med" len="med"/>
          </a:ln>
        </p:spPr>
      </p:cxnSp>
      <p:cxnSp>
        <p:nvCxnSpPr>
          <p:cNvPr id="111" name="Shape 111"/>
          <p:cNvCxnSpPr/>
          <p:nvPr/>
        </p:nvCxnSpPr>
        <p:spPr>
          <a:xfrm>
            <a:off x="6962227" y="2133600"/>
            <a:ext cx="0" cy="3966881"/>
          </a:xfrm>
          <a:prstGeom prst="straightConnector1">
            <a:avLst/>
          </a:prstGeom>
          <a:noFill/>
          <a:ln w="12700" cap="flat" cmpd="sng">
            <a:solidFill>
              <a:srgbClr val="86D1D8">
                <a:alpha val="40000"/>
              </a:srgbClr>
            </a:solidFill>
            <a:prstDash val="solid"/>
            <a:round/>
            <a:headEnd type="none" w="med" len="med"/>
            <a:tailEnd type="none" w="med" len="med"/>
          </a:ln>
        </p:spPr>
      </p:cxnSp>
      <p:sp>
        <p:nvSpPr>
          <p:cNvPr id="112" name="Shape 112"/>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13" name="Shape 113"/>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14" name="Shape 114"/>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46110" y="452718"/>
            <a:ext cx="9404723" cy="140053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7" name="Shape 117"/>
          <p:cNvSpPr txBox="1">
            <a:spLocks noGrp="1"/>
          </p:cNvSpPr>
          <p:nvPr>
            <p:ph type="body" idx="1"/>
          </p:nvPr>
        </p:nvSpPr>
        <p:spPr>
          <a:xfrm>
            <a:off x="652462" y="4250948"/>
            <a:ext cx="2940049" cy="576262"/>
          </a:xfrm>
          <a:prstGeom prst="rect">
            <a:avLst/>
          </a:prstGeom>
          <a:noFill/>
          <a:ln>
            <a:noFill/>
          </a:ln>
        </p:spPr>
        <p:txBody>
          <a:bodyPr lIns="91425" tIns="91425" rIns="91425" bIns="91425" anchor="b" anchorCtr="0"/>
          <a:lstStyle>
            <a:lvl1pPr marL="0" lvl="0" indent="0" rtl="0">
              <a:spcBef>
                <a:spcPts val="0"/>
              </a:spcBef>
              <a:buClr>
                <a:srgbClr val="86D1D8"/>
              </a:buClr>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18" name="Shape 118"/>
          <p:cNvSpPr>
            <a:spLocks noGrp="1"/>
          </p:cNvSpPr>
          <p:nvPr>
            <p:ph type="pic" idx="2"/>
          </p:nvPr>
        </p:nvSpPr>
        <p:spPr>
          <a:xfrm>
            <a:off x="652462" y="2209800"/>
            <a:ext cx="2940049" cy="1524000"/>
          </a:xfrm>
          <a:prstGeom prst="roundRect">
            <a:avLst>
              <a:gd name="adj" fmla="val 1858"/>
            </a:avLst>
          </a:prstGeom>
          <a:noFill/>
          <a:ln>
            <a:noFill/>
          </a:ln>
        </p:spPr>
        <p:txBody>
          <a:bodyPr lIns="91425" tIns="91425" rIns="91425" bIns="91425" anchor="t" anchorCtr="0"/>
          <a:lstStyle>
            <a:lvl1pPr marL="0" marR="0" lvl="0" indent="0" algn="ctr" rtl="0">
              <a:spcBef>
                <a:spcPts val="0"/>
              </a:spcBef>
              <a:buClr>
                <a:schemeClr val="lt1"/>
              </a:buClr>
              <a:buFont typeface="Questrial"/>
              <a:buNone/>
              <a:defRPr/>
            </a:lvl1pPr>
            <a:lvl2pPr marL="457200" marR="0" lvl="1" indent="0" algn="l" rtl="0">
              <a:spcBef>
                <a:spcPts val="0"/>
              </a:spcBef>
              <a:buClr>
                <a:schemeClr val="lt1"/>
              </a:buClr>
              <a:buFont typeface="Questrial"/>
              <a:buNone/>
              <a:defRPr/>
            </a:lvl2pPr>
            <a:lvl3pPr marL="914400" marR="0" lvl="2" indent="0" algn="l" rtl="0">
              <a:spcBef>
                <a:spcPts val="0"/>
              </a:spcBef>
              <a:buClr>
                <a:schemeClr val="lt1"/>
              </a:buClr>
              <a:buFont typeface="Questrial"/>
              <a:buNone/>
              <a:defRPr/>
            </a:lvl3pPr>
            <a:lvl4pPr marL="1371600" marR="0" lvl="3" indent="0" algn="l" rtl="0">
              <a:spcBef>
                <a:spcPts val="0"/>
              </a:spcBef>
              <a:buClr>
                <a:schemeClr val="lt1"/>
              </a:buClr>
              <a:buFont typeface="Questrial"/>
              <a:buNone/>
              <a:defRPr/>
            </a:lvl4pPr>
            <a:lvl5pPr marL="1828800" marR="0" lvl="4" indent="0" algn="l" rtl="0">
              <a:spcBef>
                <a:spcPts val="0"/>
              </a:spcBef>
              <a:buClr>
                <a:schemeClr val="lt1"/>
              </a:buClr>
              <a:buFont typeface="Questrial"/>
              <a:buNone/>
              <a:defRPr/>
            </a:lvl5pPr>
            <a:lvl6pPr marL="2286000" marR="0" lvl="5" indent="0" algn="l" rtl="0">
              <a:spcBef>
                <a:spcPts val="0"/>
              </a:spcBef>
              <a:buClr>
                <a:schemeClr val="lt1"/>
              </a:buClr>
              <a:buFont typeface="Questrial"/>
              <a:buNone/>
              <a:defRPr/>
            </a:lvl6pPr>
            <a:lvl7pPr marL="2743200" marR="0" lvl="6" indent="0" algn="l" rtl="0">
              <a:spcBef>
                <a:spcPts val="0"/>
              </a:spcBef>
              <a:buClr>
                <a:schemeClr val="lt1"/>
              </a:buClr>
              <a:buFont typeface="Questrial"/>
              <a:buNone/>
              <a:defRPr/>
            </a:lvl7pPr>
            <a:lvl8pPr marL="3200400" marR="0" lvl="7" indent="0" algn="l" rtl="0">
              <a:spcBef>
                <a:spcPts val="0"/>
              </a:spcBef>
              <a:buClr>
                <a:schemeClr val="lt1"/>
              </a:buClr>
              <a:buFont typeface="Questrial"/>
              <a:buNone/>
              <a:defRPr/>
            </a:lvl8pPr>
            <a:lvl9pPr marL="3657600" marR="0" lvl="8" indent="0" algn="l" rtl="0">
              <a:spcBef>
                <a:spcPts val="0"/>
              </a:spcBef>
              <a:buClr>
                <a:schemeClr val="lt1"/>
              </a:buClr>
              <a:buFont typeface="Questrial"/>
              <a:buNone/>
              <a:defRPr/>
            </a:lvl9pPr>
          </a:lstStyle>
          <a:p>
            <a:endParaRPr/>
          </a:p>
        </p:txBody>
      </p:sp>
      <p:sp>
        <p:nvSpPr>
          <p:cNvPr id="119" name="Shape 119"/>
          <p:cNvSpPr txBox="1">
            <a:spLocks noGrp="1"/>
          </p:cNvSpPr>
          <p:nvPr>
            <p:ph type="body" idx="3"/>
          </p:nvPr>
        </p:nvSpPr>
        <p:spPr>
          <a:xfrm>
            <a:off x="652462" y="4827210"/>
            <a:ext cx="2940049" cy="659188"/>
          </a:xfrm>
          <a:prstGeom prst="rect">
            <a:avLst/>
          </a:prstGeom>
          <a:noFill/>
          <a:ln>
            <a:noFill/>
          </a:ln>
        </p:spPr>
        <p:txBody>
          <a:bodyPr lIns="91425" tIns="91425" rIns="91425" bIns="91425" anchor="t"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20" name="Shape 120"/>
          <p:cNvSpPr txBox="1">
            <a:spLocks noGrp="1"/>
          </p:cNvSpPr>
          <p:nvPr>
            <p:ph type="body" idx="4"/>
          </p:nvPr>
        </p:nvSpPr>
        <p:spPr>
          <a:xfrm>
            <a:off x="3889375" y="4250948"/>
            <a:ext cx="2930525" cy="576262"/>
          </a:xfrm>
          <a:prstGeom prst="rect">
            <a:avLst/>
          </a:prstGeom>
          <a:noFill/>
          <a:ln>
            <a:noFill/>
          </a:ln>
        </p:spPr>
        <p:txBody>
          <a:bodyPr lIns="91425" tIns="91425" rIns="91425" bIns="91425" anchor="b" anchorCtr="0"/>
          <a:lstStyle>
            <a:lvl1pPr marL="0" lvl="0" indent="0" rtl="0">
              <a:spcBef>
                <a:spcPts val="0"/>
              </a:spcBef>
              <a:buClr>
                <a:srgbClr val="86D1D8"/>
              </a:buClr>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21" name="Shape 121"/>
          <p:cNvSpPr>
            <a:spLocks noGrp="1"/>
          </p:cNvSpPr>
          <p:nvPr>
            <p:ph type="pic" idx="5"/>
          </p:nvPr>
        </p:nvSpPr>
        <p:spPr>
          <a:xfrm>
            <a:off x="3889373" y="2209800"/>
            <a:ext cx="2930525" cy="1524000"/>
          </a:xfrm>
          <a:prstGeom prst="roundRect">
            <a:avLst>
              <a:gd name="adj" fmla="val 1858"/>
            </a:avLst>
          </a:prstGeom>
          <a:noFill/>
          <a:ln>
            <a:noFill/>
          </a:ln>
        </p:spPr>
        <p:txBody>
          <a:bodyPr lIns="91425" tIns="91425" rIns="91425" bIns="91425" anchor="t" anchorCtr="0"/>
          <a:lstStyle>
            <a:lvl1pPr marL="0" marR="0" lvl="0" indent="0" algn="ctr" rtl="0">
              <a:spcBef>
                <a:spcPts val="0"/>
              </a:spcBef>
              <a:buClr>
                <a:schemeClr val="lt1"/>
              </a:buClr>
              <a:buFont typeface="Questrial"/>
              <a:buNone/>
              <a:defRPr/>
            </a:lvl1pPr>
            <a:lvl2pPr marL="457200" marR="0" lvl="1" indent="0" algn="l" rtl="0">
              <a:spcBef>
                <a:spcPts val="0"/>
              </a:spcBef>
              <a:buClr>
                <a:schemeClr val="lt1"/>
              </a:buClr>
              <a:buFont typeface="Questrial"/>
              <a:buNone/>
              <a:defRPr/>
            </a:lvl2pPr>
            <a:lvl3pPr marL="914400" marR="0" lvl="2" indent="0" algn="l" rtl="0">
              <a:spcBef>
                <a:spcPts val="0"/>
              </a:spcBef>
              <a:buClr>
                <a:schemeClr val="lt1"/>
              </a:buClr>
              <a:buFont typeface="Questrial"/>
              <a:buNone/>
              <a:defRPr/>
            </a:lvl3pPr>
            <a:lvl4pPr marL="1371600" marR="0" lvl="3" indent="0" algn="l" rtl="0">
              <a:spcBef>
                <a:spcPts val="0"/>
              </a:spcBef>
              <a:buClr>
                <a:schemeClr val="lt1"/>
              </a:buClr>
              <a:buFont typeface="Questrial"/>
              <a:buNone/>
              <a:defRPr/>
            </a:lvl4pPr>
            <a:lvl5pPr marL="1828800" marR="0" lvl="4" indent="0" algn="l" rtl="0">
              <a:spcBef>
                <a:spcPts val="0"/>
              </a:spcBef>
              <a:buClr>
                <a:schemeClr val="lt1"/>
              </a:buClr>
              <a:buFont typeface="Questrial"/>
              <a:buNone/>
              <a:defRPr/>
            </a:lvl5pPr>
            <a:lvl6pPr marL="2286000" marR="0" lvl="5" indent="0" algn="l" rtl="0">
              <a:spcBef>
                <a:spcPts val="0"/>
              </a:spcBef>
              <a:buClr>
                <a:schemeClr val="lt1"/>
              </a:buClr>
              <a:buFont typeface="Questrial"/>
              <a:buNone/>
              <a:defRPr/>
            </a:lvl6pPr>
            <a:lvl7pPr marL="2743200" marR="0" lvl="6" indent="0" algn="l" rtl="0">
              <a:spcBef>
                <a:spcPts val="0"/>
              </a:spcBef>
              <a:buClr>
                <a:schemeClr val="lt1"/>
              </a:buClr>
              <a:buFont typeface="Questrial"/>
              <a:buNone/>
              <a:defRPr/>
            </a:lvl7pPr>
            <a:lvl8pPr marL="3200400" marR="0" lvl="7" indent="0" algn="l" rtl="0">
              <a:spcBef>
                <a:spcPts val="0"/>
              </a:spcBef>
              <a:buClr>
                <a:schemeClr val="lt1"/>
              </a:buClr>
              <a:buFont typeface="Questrial"/>
              <a:buNone/>
              <a:defRPr/>
            </a:lvl8pPr>
            <a:lvl9pPr marL="3657600" marR="0" lvl="8" indent="0" algn="l" rtl="0">
              <a:spcBef>
                <a:spcPts val="0"/>
              </a:spcBef>
              <a:buClr>
                <a:schemeClr val="lt1"/>
              </a:buClr>
              <a:buFont typeface="Questrial"/>
              <a:buNone/>
              <a:defRPr/>
            </a:lvl9pPr>
          </a:lstStyle>
          <a:p>
            <a:endParaRPr/>
          </a:p>
        </p:txBody>
      </p:sp>
      <p:sp>
        <p:nvSpPr>
          <p:cNvPr id="122" name="Shape 122"/>
          <p:cNvSpPr txBox="1">
            <a:spLocks noGrp="1"/>
          </p:cNvSpPr>
          <p:nvPr>
            <p:ph type="body" idx="6"/>
          </p:nvPr>
        </p:nvSpPr>
        <p:spPr>
          <a:xfrm>
            <a:off x="3888021" y="4827210"/>
            <a:ext cx="2934406" cy="659188"/>
          </a:xfrm>
          <a:prstGeom prst="rect">
            <a:avLst/>
          </a:prstGeom>
          <a:noFill/>
          <a:ln>
            <a:noFill/>
          </a:ln>
        </p:spPr>
        <p:txBody>
          <a:bodyPr lIns="91425" tIns="91425" rIns="91425" bIns="91425" anchor="t"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23" name="Shape 123"/>
          <p:cNvSpPr txBox="1">
            <a:spLocks noGrp="1"/>
          </p:cNvSpPr>
          <p:nvPr>
            <p:ph type="body" idx="7"/>
          </p:nvPr>
        </p:nvSpPr>
        <p:spPr>
          <a:xfrm>
            <a:off x="7124700" y="4250948"/>
            <a:ext cx="2932112" cy="576262"/>
          </a:xfrm>
          <a:prstGeom prst="rect">
            <a:avLst/>
          </a:prstGeom>
          <a:noFill/>
          <a:ln>
            <a:noFill/>
          </a:ln>
        </p:spPr>
        <p:txBody>
          <a:bodyPr lIns="91425" tIns="91425" rIns="91425" bIns="91425" anchor="b" anchorCtr="0"/>
          <a:lstStyle>
            <a:lvl1pPr marL="0" lvl="0" indent="0" rtl="0">
              <a:spcBef>
                <a:spcPts val="0"/>
              </a:spcBef>
              <a:buClr>
                <a:srgbClr val="86D1D8"/>
              </a:buClr>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124" name="Shape 124"/>
          <p:cNvSpPr>
            <a:spLocks noGrp="1"/>
          </p:cNvSpPr>
          <p:nvPr>
            <p:ph type="pic" idx="8"/>
          </p:nvPr>
        </p:nvSpPr>
        <p:spPr>
          <a:xfrm>
            <a:off x="7124699" y="2209800"/>
            <a:ext cx="2932112" cy="1524000"/>
          </a:xfrm>
          <a:prstGeom prst="roundRect">
            <a:avLst>
              <a:gd name="adj" fmla="val 1858"/>
            </a:avLst>
          </a:prstGeom>
          <a:noFill/>
          <a:ln>
            <a:noFill/>
          </a:ln>
        </p:spPr>
        <p:txBody>
          <a:bodyPr lIns="91425" tIns="91425" rIns="91425" bIns="91425" anchor="t" anchorCtr="0"/>
          <a:lstStyle>
            <a:lvl1pPr marL="0" marR="0" lvl="0" indent="0" algn="ctr" rtl="0">
              <a:spcBef>
                <a:spcPts val="0"/>
              </a:spcBef>
              <a:buClr>
                <a:schemeClr val="lt1"/>
              </a:buClr>
              <a:buFont typeface="Questrial"/>
              <a:buNone/>
              <a:defRPr/>
            </a:lvl1pPr>
            <a:lvl2pPr marL="457200" marR="0" lvl="1" indent="0" algn="l" rtl="0">
              <a:spcBef>
                <a:spcPts val="0"/>
              </a:spcBef>
              <a:buClr>
                <a:schemeClr val="lt1"/>
              </a:buClr>
              <a:buFont typeface="Questrial"/>
              <a:buNone/>
              <a:defRPr/>
            </a:lvl2pPr>
            <a:lvl3pPr marL="914400" marR="0" lvl="2" indent="0" algn="l" rtl="0">
              <a:spcBef>
                <a:spcPts val="0"/>
              </a:spcBef>
              <a:buClr>
                <a:schemeClr val="lt1"/>
              </a:buClr>
              <a:buFont typeface="Questrial"/>
              <a:buNone/>
              <a:defRPr/>
            </a:lvl3pPr>
            <a:lvl4pPr marL="1371600" marR="0" lvl="3" indent="0" algn="l" rtl="0">
              <a:spcBef>
                <a:spcPts val="0"/>
              </a:spcBef>
              <a:buClr>
                <a:schemeClr val="lt1"/>
              </a:buClr>
              <a:buFont typeface="Questrial"/>
              <a:buNone/>
              <a:defRPr/>
            </a:lvl4pPr>
            <a:lvl5pPr marL="1828800" marR="0" lvl="4" indent="0" algn="l" rtl="0">
              <a:spcBef>
                <a:spcPts val="0"/>
              </a:spcBef>
              <a:buClr>
                <a:schemeClr val="lt1"/>
              </a:buClr>
              <a:buFont typeface="Questrial"/>
              <a:buNone/>
              <a:defRPr/>
            </a:lvl5pPr>
            <a:lvl6pPr marL="2286000" marR="0" lvl="5" indent="0" algn="l" rtl="0">
              <a:spcBef>
                <a:spcPts val="0"/>
              </a:spcBef>
              <a:buClr>
                <a:schemeClr val="lt1"/>
              </a:buClr>
              <a:buFont typeface="Questrial"/>
              <a:buNone/>
              <a:defRPr/>
            </a:lvl6pPr>
            <a:lvl7pPr marL="2743200" marR="0" lvl="6" indent="0" algn="l" rtl="0">
              <a:spcBef>
                <a:spcPts val="0"/>
              </a:spcBef>
              <a:buClr>
                <a:schemeClr val="lt1"/>
              </a:buClr>
              <a:buFont typeface="Questrial"/>
              <a:buNone/>
              <a:defRPr/>
            </a:lvl7pPr>
            <a:lvl8pPr marL="3200400" marR="0" lvl="7" indent="0" algn="l" rtl="0">
              <a:spcBef>
                <a:spcPts val="0"/>
              </a:spcBef>
              <a:buClr>
                <a:schemeClr val="lt1"/>
              </a:buClr>
              <a:buFont typeface="Questrial"/>
              <a:buNone/>
              <a:defRPr/>
            </a:lvl8pPr>
            <a:lvl9pPr marL="3657600" marR="0" lvl="8" indent="0" algn="l" rtl="0">
              <a:spcBef>
                <a:spcPts val="0"/>
              </a:spcBef>
              <a:buClr>
                <a:schemeClr val="lt1"/>
              </a:buClr>
              <a:buFont typeface="Questrial"/>
              <a:buNone/>
              <a:defRPr/>
            </a:lvl9pPr>
          </a:lstStyle>
          <a:p>
            <a:endParaRPr/>
          </a:p>
        </p:txBody>
      </p:sp>
      <p:sp>
        <p:nvSpPr>
          <p:cNvPr id="125" name="Shape 125"/>
          <p:cNvSpPr txBox="1">
            <a:spLocks noGrp="1"/>
          </p:cNvSpPr>
          <p:nvPr>
            <p:ph type="body" idx="9"/>
          </p:nvPr>
        </p:nvSpPr>
        <p:spPr>
          <a:xfrm>
            <a:off x="7124575" y="4827207"/>
            <a:ext cx="2935996" cy="659188"/>
          </a:xfrm>
          <a:prstGeom prst="rect">
            <a:avLst/>
          </a:prstGeom>
          <a:noFill/>
          <a:ln>
            <a:noFill/>
          </a:ln>
        </p:spPr>
        <p:txBody>
          <a:bodyPr lIns="91425" tIns="91425" rIns="91425" bIns="91425" anchor="t"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cxnSp>
        <p:nvCxnSpPr>
          <p:cNvPr id="126" name="Shape 126"/>
          <p:cNvCxnSpPr/>
          <p:nvPr/>
        </p:nvCxnSpPr>
        <p:spPr>
          <a:xfrm>
            <a:off x="3726142" y="2133600"/>
            <a:ext cx="0" cy="3962399"/>
          </a:xfrm>
          <a:prstGeom prst="straightConnector1">
            <a:avLst/>
          </a:prstGeom>
          <a:noFill/>
          <a:ln w="12700" cap="flat" cmpd="sng">
            <a:solidFill>
              <a:srgbClr val="86D1D8">
                <a:alpha val="40000"/>
              </a:srgbClr>
            </a:solidFill>
            <a:prstDash val="solid"/>
            <a:round/>
            <a:headEnd type="none" w="med" len="med"/>
            <a:tailEnd type="none" w="med" len="med"/>
          </a:ln>
        </p:spPr>
      </p:cxnSp>
      <p:cxnSp>
        <p:nvCxnSpPr>
          <p:cNvPr id="127" name="Shape 127"/>
          <p:cNvCxnSpPr/>
          <p:nvPr/>
        </p:nvCxnSpPr>
        <p:spPr>
          <a:xfrm>
            <a:off x="6962227" y="2133600"/>
            <a:ext cx="0" cy="3966881"/>
          </a:xfrm>
          <a:prstGeom prst="straightConnector1">
            <a:avLst/>
          </a:prstGeom>
          <a:noFill/>
          <a:ln w="12700" cap="flat" cmpd="sng">
            <a:solidFill>
              <a:srgbClr val="86D1D8">
                <a:alpha val="40000"/>
              </a:srgbClr>
            </a:solidFill>
            <a:prstDash val="solid"/>
            <a:round/>
            <a:headEnd type="none" w="med" len="med"/>
            <a:tailEnd type="none" w="med" len="med"/>
          </a:ln>
        </p:spPr>
      </p:cxnSp>
      <p:sp>
        <p:nvSpPr>
          <p:cNvPr id="128" name="Shape 128"/>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29" name="Shape 129"/>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30" name="Shape 130"/>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46110" y="452718"/>
            <a:ext cx="9404723" cy="1400530"/>
          </a:xfrm>
          <a:prstGeom prst="rect">
            <a:avLst/>
          </a:prstGeom>
          <a:noFill/>
          <a:ln>
            <a:noFill/>
          </a:ln>
        </p:spPr>
        <p:txBody>
          <a:bodyPr lIns="91425" tIns="91425" rIns="91425" bIns="91425" anchor="t" anchorCtr="0"/>
          <a:lstStyle>
            <a:lvl1pPr lvl="0" algn="l" rtl="0">
              <a:spcBef>
                <a:spcPts val="0"/>
              </a:spcBef>
              <a:buClr>
                <a:schemeClr val="lt2"/>
              </a:buClr>
              <a:buFont typeface="Quest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rot="5400000">
            <a:off x="3478842" y="-322612"/>
            <a:ext cx="4195480" cy="8946541"/>
          </a:xfrm>
          <a:prstGeom prst="rect">
            <a:avLst/>
          </a:prstGeom>
          <a:noFill/>
          <a:ln>
            <a:noFill/>
          </a:ln>
        </p:spPr>
        <p:txBody>
          <a:bodyPr lIns="91425" tIns="91425" rIns="91425" bIns="91425" anchor="t" anchorCtr="0"/>
          <a:lstStyle>
            <a:lvl1pPr marL="342900" lvl="0" indent="-241300" algn="l" rtl="0">
              <a:spcBef>
                <a:spcPts val="1000"/>
              </a:spcBef>
              <a:spcAft>
                <a:spcPts val="0"/>
              </a:spcAft>
              <a:buClr>
                <a:srgbClr val="86D1D8"/>
              </a:buClr>
              <a:buFont typeface="Noto Symbol"/>
              <a:buChar char=""/>
              <a:defRPr/>
            </a:lvl1pPr>
            <a:lvl2pPr marL="742950" lvl="1" indent="-194309" algn="l" rtl="0">
              <a:spcBef>
                <a:spcPts val="1000"/>
              </a:spcBef>
              <a:spcAft>
                <a:spcPts val="0"/>
              </a:spcAft>
              <a:buClr>
                <a:srgbClr val="86D1D8"/>
              </a:buClr>
              <a:buFont typeface="Noto Symbol"/>
              <a:buChar char=""/>
              <a:defRPr/>
            </a:lvl2pPr>
            <a:lvl3pPr marL="1143000" lvl="2" indent="-147319" algn="l" rtl="0">
              <a:spcBef>
                <a:spcPts val="1000"/>
              </a:spcBef>
              <a:spcAft>
                <a:spcPts val="0"/>
              </a:spcAft>
              <a:buClr>
                <a:srgbClr val="86D1D8"/>
              </a:buClr>
              <a:buFont typeface="Noto Symbol"/>
              <a:buChar char=""/>
              <a:defRPr/>
            </a:lvl3pPr>
            <a:lvl4pPr marL="1600200" lvl="3" indent="-157480" algn="l" rtl="0">
              <a:spcBef>
                <a:spcPts val="1000"/>
              </a:spcBef>
              <a:spcAft>
                <a:spcPts val="0"/>
              </a:spcAft>
              <a:buClr>
                <a:srgbClr val="86D1D8"/>
              </a:buClr>
              <a:buFont typeface="Noto Symbol"/>
              <a:buChar char=""/>
              <a:defRPr/>
            </a:lvl4pPr>
            <a:lvl5pPr marL="2057400" lvl="4" indent="-157479" algn="l" rtl="0">
              <a:spcBef>
                <a:spcPts val="1000"/>
              </a:spcBef>
              <a:spcAft>
                <a:spcPts val="0"/>
              </a:spcAft>
              <a:buClr>
                <a:srgbClr val="86D1D8"/>
              </a:buClr>
              <a:buFont typeface="Noto Symbol"/>
              <a:buChar char=""/>
              <a:defRPr/>
            </a:lvl5pPr>
            <a:lvl6pPr marL="2506000" lvl="5" indent="-161579" algn="l" rtl="0">
              <a:spcBef>
                <a:spcPts val="1000"/>
              </a:spcBef>
              <a:spcAft>
                <a:spcPts val="0"/>
              </a:spcAft>
              <a:buClr>
                <a:srgbClr val="86D1D8"/>
              </a:buClr>
              <a:buFont typeface="Noto Symbol"/>
              <a:buChar char=""/>
              <a:defRPr/>
            </a:lvl6pPr>
            <a:lvl7pPr marL="2971800" lvl="6" indent="-157479" algn="l" rtl="0">
              <a:spcBef>
                <a:spcPts val="1000"/>
              </a:spcBef>
              <a:spcAft>
                <a:spcPts val="0"/>
              </a:spcAft>
              <a:buClr>
                <a:srgbClr val="86D1D8"/>
              </a:buClr>
              <a:buFont typeface="Noto Symbol"/>
              <a:buChar char=""/>
              <a:defRPr/>
            </a:lvl7pPr>
            <a:lvl8pPr marL="3429000" lvl="7" indent="-157479" algn="l" rtl="0">
              <a:spcBef>
                <a:spcPts val="1000"/>
              </a:spcBef>
              <a:spcAft>
                <a:spcPts val="0"/>
              </a:spcAft>
              <a:buClr>
                <a:srgbClr val="86D1D8"/>
              </a:buClr>
              <a:buFont typeface="Noto Symbol"/>
              <a:buChar char=""/>
              <a:defRPr/>
            </a:lvl8pPr>
            <a:lvl9pPr marL="3886200" lvl="8" indent="-157479" algn="l" rtl="0">
              <a:spcBef>
                <a:spcPts val="1000"/>
              </a:spcBef>
              <a:spcAft>
                <a:spcPts val="0"/>
              </a:spcAft>
              <a:buClr>
                <a:srgbClr val="86D1D8"/>
              </a:buClr>
              <a:buFont typeface="Noto Symbol"/>
              <a:buChar char=""/>
              <a:defRPr/>
            </a:lvl9pPr>
          </a:lstStyle>
          <a:p>
            <a:endParaRPr/>
          </a:p>
        </p:txBody>
      </p:sp>
      <p:sp>
        <p:nvSpPr>
          <p:cNvPr id="134" name="Shape 134"/>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35" name="Shape 135"/>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36" name="Shape 136"/>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rot="5400000">
            <a:off x="6267450" y="2466974"/>
            <a:ext cx="5826124" cy="1752600"/>
          </a:xfrm>
          <a:prstGeom prst="rect">
            <a:avLst/>
          </a:prstGeom>
          <a:noFill/>
          <a:ln>
            <a:noFill/>
          </a:ln>
        </p:spPr>
        <p:txBody>
          <a:bodyPr lIns="91425" tIns="91425" rIns="91425" bIns="91425" anchor="b" anchorCtr="0"/>
          <a:lstStyle>
            <a:lvl1pPr lvl="0" algn="l" rtl="0">
              <a:spcBef>
                <a:spcPts val="0"/>
              </a:spcBef>
              <a:buClr>
                <a:schemeClr val="lt2"/>
              </a:buClr>
              <a:buFont typeface="Quest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9" name="Shape 139"/>
          <p:cNvSpPr txBox="1">
            <a:spLocks noGrp="1"/>
          </p:cNvSpPr>
          <p:nvPr>
            <p:ph type="body" idx="1"/>
          </p:nvPr>
        </p:nvSpPr>
        <p:spPr>
          <a:xfrm rot="5400000">
            <a:off x="1679574" y="-139698"/>
            <a:ext cx="5368924" cy="7423149"/>
          </a:xfrm>
          <a:prstGeom prst="rect">
            <a:avLst/>
          </a:prstGeom>
          <a:noFill/>
          <a:ln>
            <a:noFill/>
          </a:ln>
        </p:spPr>
        <p:txBody>
          <a:bodyPr lIns="91425" tIns="91425" rIns="91425" bIns="91425" anchor="t" anchorCtr="0"/>
          <a:lstStyle>
            <a:lvl1pPr marL="342900" lvl="0" indent="-241300" algn="l" rtl="0">
              <a:spcBef>
                <a:spcPts val="1000"/>
              </a:spcBef>
              <a:spcAft>
                <a:spcPts val="0"/>
              </a:spcAft>
              <a:buClr>
                <a:srgbClr val="86D1D8"/>
              </a:buClr>
              <a:buFont typeface="Noto Symbol"/>
              <a:buChar char=""/>
              <a:defRPr/>
            </a:lvl1pPr>
            <a:lvl2pPr marL="742950" lvl="1" indent="-194309" algn="l" rtl="0">
              <a:spcBef>
                <a:spcPts val="1000"/>
              </a:spcBef>
              <a:spcAft>
                <a:spcPts val="0"/>
              </a:spcAft>
              <a:buClr>
                <a:srgbClr val="86D1D8"/>
              </a:buClr>
              <a:buFont typeface="Noto Symbol"/>
              <a:buChar char=""/>
              <a:defRPr/>
            </a:lvl2pPr>
            <a:lvl3pPr marL="1143000" lvl="2" indent="-147319" algn="l" rtl="0">
              <a:spcBef>
                <a:spcPts val="1000"/>
              </a:spcBef>
              <a:spcAft>
                <a:spcPts val="0"/>
              </a:spcAft>
              <a:buClr>
                <a:srgbClr val="86D1D8"/>
              </a:buClr>
              <a:buFont typeface="Noto Symbol"/>
              <a:buChar char=""/>
              <a:defRPr/>
            </a:lvl3pPr>
            <a:lvl4pPr marL="1600200" lvl="3" indent="-157480" algn="l" rtl="0">
              <a:spcBef>
                <a:spcPts val="1000"/>
              </a:spcBef>
              <a:spcAft>
                <a:spcPts val="0"/>
              </a:spcAft>
              <a:buClr>
                <a:srgbClr val="86D1D8"/>
              </a:buClr>
              <a:buFont typeface="Noto Symbol"/>
              <a:buChar char=""/>
              <a:defRPr/>
            </a:lvl4pPr>
            <a:lvl5pPr marL="2057400" lvl="4" indent="-157479" algn="l" rtl="0">
              <a:spcBef>
                <a:spcPts val="1000"/>
              </a:spcBef>
              <a:spcAft>
                <a:spcPts val="0"/>
              </a:spcAft>
              <a:buClr>
                <a:srgbClr val="86D1D8"/>
              </a:buClr>
              <a:buFont typeface="Noto Symbol"/>
              <a:buChar char=""/>
              <a:defRPr/>
            </a:lvl5pPr>
            <a:lvl6pPr marL="2506000" lvl="5" indent="-161579" algn="l" rtl="0">
              <a:spcBef>
                <a:spcPts val="1000"/>
              </a:spcBef>
              <a:spcAft>
                <a:spcPts val="0"/>
              </a:spcAft>
              <a:buClr>
                <a:srgbClr val="86D1D8"/>
              </a:buClr>
              <a:buFont typeface="Noto Symbol"/>
              <a:buChar char=""/>
              <a:defRPr/>
            </a:lvl6pPr>
            <a:lvl7pPr marL="2971800" lvl="6" indent="-157479" algn="l" rtl="0">
              <a:spcBef>
                <a:spcPts val="1000"/>
              </a:spcBef>
              <a:spcAft>
                <a:spcPts val="0"/>
              </a:spcAft>
              <a:buClr>
                <a:srgbClr val="86D1D8"/>
              </a:buClr>
              <a:buFont typeface="Noto Symbol"/>
              <a:buChar char=""/>
              <a:defRPr/>
            </a:lvl7pPr>
            <a:lvl8pPr marL="3429000" lvl="7" indent="-157479" algn="l" rtl="0">
              <a:spcBef>
                <a:spcPts val="1000"/>
              </a:spcBef>
              <a:spcAft>
                <a:spcPts val="0"/>
              </a:spcAft>
              <a:buClr>
                <a:srgbClr val="86D1D8"/>
              </a:buClr>
              <a:buFont typeface="Noto Symbol"/>
              <a:buChar char=""/>
              <a:defRPr/>
            </a:lvl8pPr>
            <a:lvl9pPr marL="3886200" lvl="8" indent="-157479" algn="l" rtl="0">
              <a:spcBef>
                <a:spcPts val="1000"/>
              </a:spcBef>
              <a:spcAft>
                <a:spcPts val="0"/>
              </a:spcAft>
              <a:buClr>
                <a:srgbClr val="86D1D8"/>
              </a:buClr>
              <a:buFont typeface="Noto Symbol"/>
              <a:buChar char=""/>
              <a:defRPr/>
            </a:lvl9pPr>
          </a:lstStyle>
          <a:p>
            <a:endParaRPr/>
          </a:p>
        </p:txBody>
      </p:sp>
      <p:sp>
        <p:nvSpPr>
          <p:cNvPr id="140" name="Shape 140"/>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41" name="Shape 141"/>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42" name="Shape 142"/>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46110" y="452718"/>
            <a:ext cx="9404723" cy="1400530"/>
          </a:xfrm>
          <a:prstGeom prst="rect">
            <a:avLst/>
          </a:prstGeom>
          <a:noFill/>
          <a:ln>
            <a:noFill/>
          </a:ln>
        </p:spPr>
        <p:txBody>
          <a:bodyPr lIns="91425" tIns="91425" rIns="91425" bIns="91425" anchor="t" anchorCtr="0"/>
          <a:lstStyle>
            <a:lvl1pPr lvl="0" algn="l" rtl="0">
              <a:spcBef>
                <a:spcPts val="0"/>
              </a:spcBef>
              <a:buClr>
                <a:schemeClr val="lt2"/>
              </a:buClr>
              <a:buFont typeface="Quest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5" name="Shape 25"/>
          <p:cNvSpPr txBox="1">
            <a:spLocks noGrp="1"/>
          </p:cNvSpPr>
          <p:nvPr>
            <p:ph type="body" idx="1"/>
          </p:nvPr>
        </p:nvSpPr>
        <p:spPr>
          <a:xfrm>
            <a:off x="1103312" y="2052917"/>
            <a:ext cx="8946541" cy="4195480"/>
          </a:xfrm>
          <a:prstGeom prst="rect">
            <a:avLst/>
          </a:prstGeom>
          <a:noFill/>
          <a:ln>
            <a:noFill/>
          </a:ln>
        </p:spPr>
        <p:txBody>
          <a:bodyPr lIns="91425" tIns="91425" rIns="91425" bIns="91425" anchor="t" anchorCtr="0"/>
          <a:lstStyle>
            <a:lvl1pPr marL="342900" lvl="0" indent="-241300" algn="l" rtl="0">
              <a:spcBef>
                <a:spcPts val="1000"/>
              </a:spcBef>
              <a:spcAft>
                <a:spcPts val="0"/>
              </a:spcAft>
              <a:buClr>
                <a:srgbClr val="86D1D8"/>
              </a:buClr>
              <a:buFont typeface="Noto Symbol"/>
              <a:buChar char=""/>
              <a:defRPr/>
            </a:lvl1pPr>
            <a:lvl2pPr marL="742950" lvl="1" indent="-194309" algn="l" rtl="0">
              <a:spcBef>
                <a:spcPts val="1000"/>
              </a:spcBef>
              <a:spcAft>
                <a:spcPts val="0"/>
              </a:spcAft>
              <a:buClr>
                <a:srgbClr val="86D1D8"/>
              </a:buClr>
              <a:buFont typeface="Noto Symbol"/>
              <a:buChar char=""/>
              <a:defRPr/>
            </a:lvl2pPr>
            <a:lvl3pPr marL="1143000" lvl="2" indent="-147319" algn="l" rtl="0">
              <a:spcBef>
                <a:spcPts val="1000"/>
              </a:spcBef>
              <a:spcAft>
                <a:spcPts val="0"/>
              </a:spcAft>
              <a:buClr>
                <a:srgbClr val="86D1D8"/>
              </a:buClr>
              <a:buFont typeface="Noto Symbol"/>
              <a:buChar char=""/>
              <a:defRPr/>
            </a:lvl3pPr>
            <a:lvl4pPr marL="1600200" lvl="3" indent="-157480" algn="l" rtl="0">
              <a:spcBef>
                <a:spcPts val="1000"/>
              </a:spcBef>
              <a:spcAft>
                <a:spcPts val="0"/>
              </a:spcAft>
              <a:buClr>
                <a:srgbClr val="86D1D8"/>
              </a:buClr>
              <a:buFont typeface="Noto Symbol"/>
              <a:buChar char=""/>
              <a:defRPr/>
            </a:lvl4pPr>
            <a:lvl5pPr marL="2057400" lvl="4" indent="-157479" algn="l" rtl="0">
              <a:spcBef>
                <a:spcPts val="1000"/>
              </a:spcBef>
              <a:spcAft>
                <a:spcPts val="0"/>
              </a:spcAft>
              <a:buClr>
                <a:srgbClr val="86D1D8"/>
              </a:buClr>
              <a:buFont typeface="Noto Symbol"/>
              <a:buChar char=""/>
              <a:defRPr/>
            </a:lvl5pPr>
            <a:lvl6pPr marL="2506000" lvl="5" indent="-161579" algn="l" rtl="0">
              <a:spcBef>
                <a:spcPts val="1000"/>
              </a:spcBef>
              <a:spcAft>
                <a:spcPts val="0"/>
              </a:spcAft>
              <a:buClr>
                <a:srgbClr val="86D1D8"/>
              </a:buClr>
              <a:buFont typeface="Noto Symbol"/>
              <a:buChar char=""/>
              <a:defRPr/>
            </a:lvl6pPr>
            <a:lvl7pPr marL="2971800" lvl="6" indent="-157479" algn="l" rtl="0">
              <a:spcBef>
                <a:spcPts val="1000"/>
              </a:spcBef>
              <a:spcAft>
                <a:spcPts val="0"/>
              </a:spcAft>
              <a:buClr>
                <a:srgbClr val="86D1D8"/>
              </a:buClr>
              <a:buFont typeface="Noto Symbol"/>
              <a:buChar char=""/>
              <a:defRPr/>
            </a:lvl7pPr>
            <a:lvl8pPr marL="3429000" lvl="7" indent="-157479" algn="l" rtl="0">
              <a:spcBef>
                <a:spcPts val="1000"/>
              </a:spcBef>
              <a:spcAft>
                <a:spcPts val="0"/>
              </a:spcAft>
              <a:buClr>
                <a:srgbClr val="86D1D8"/>
              </a:buClr>
              <a:buFont typeface="Noto Symbol"/>
              <a:buChar char=""/>
              <a:defRPr/>
            </a:lvl8pPr>
            <a:lvl9pPr marL="3886200" lvl="8" indent="-157479" algn="l" rtl="0">
              <a:spcBef>
                <a:spcPts val="1000"/>
              </a:spcBef>
              <a:spcAft>
                <a:spcPts val="0"/>
              </a:spcAft>
              <a:buClr>
                <a:srgbClr val="86D1D8"/>
              </a:buClr>
              <a:buFont typeface="Noto Symbol"/>
              <a:buChar char=""/>
              <a:defRPr/>
            </a:lvl9pPr>
          </a:lstStyle>
          <a:p>
            <a:endParaRPr/>
          </a:p>
        </p:txBody>
      </p:sp>
      <p:sp>
        <p:nvSpPr>
          <p:cNvPr id="26" name="Shape 26"/>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7" name="Shape 27"/>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8" name="Shape 28"/>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154955" y="2861733"/>
            <a:ext cx="8825657" cy="1915646"/>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 name="Shape 31"/>
          <p:cNvSpPr txBox="1">
            <a:spLocks noGrp="1"/>
          </p:cNvSpPr>
          <p:nvPr>
            <p:ph type="body" idx="1"/>
          </p:nvPr>
        </p:nvSpPr>
        <p:spPr>
          <a:xfrm>
            <a:off x="1154954" y="4777380"/>
            <a:ext cx="8825657" cy="860399"/>
          </a:xfrm>
          <a:prstGeom prst="rect">
            <a:avLst/>
          </a:prstGeom>
          <a:noFill/>
          <a:ln>
            <a:noFill/>
          </a:ln>
        </p:spPr>
        <p:txBody>
          <a:bodyPr lIns="91425" tIns="91425" rIns="91425" bIns="91425" anchor="t" anchorCtr="0"/>
          <a:lstStyle>
            <a:lvl1pPr marL="0" lvl="0" indent="0" algn="l" rtl="0">
              <a:spcBef>
                <a:spcPts val="0"/>
              </a:spcBef>
              <a:buClr>
                <a:srgbClr val="86D1D8"/>
              </a:buClr>
              <a:buFont typeface="Questrial"/>
              <a:buNone/>
              <a:defRPr/>
            </a:lvl1pPr>
            <a:lvl2pPr marL="457200" lvl="1" indent="0" rtl="0">
              <a:spcBef>
                <a:spcPts val="0"/>
              </a:spcBef>
              <a:buClr>
                <a:schemeClr val="lt1"/>
              </a:buClr>
              <a:buFont typeface="Questrial"/>
              <a:buNone/>
              <a:defRPr/>
            </a:lvl2pPr>
            <a:lvl3pPr marL="914400" lvl="2" indent="0" rtl="0">
              <a:spcBef>
                <a:spcPts val="0"/>
              </a:spcBef>
              <a:buClr>
                <a:schemeClr val="lt1"/>
              </a:buClr>
              <a:buFont typeface="Questrial"/>
              <a:buNone/>
              <a:defRPr/>
            </a:lvl3pPr>
            <a:lvl4pPr marL="1371600" lvl="3" indent="0" rtl="0">
              <a:spcBef>
                <a:spcPts val="0"/>
              </a:spcBef>
              <a:buClr>
                <a:schemeClr val="lt1"/>
              </a:buClr>
              <a:buFont typeface="Questrial"/>
              <a:buNone/>
              <a:defRPr/>
            </a:lvl4pPr>
            <a:lvl5pPr marL="1828800" lvl="4" indent="0" rtl="0">
              <a:spcBef>
                <a:spcPts val="0"/>
              </a:spcBef>
              <a:buClr>
                <a:schemeClr val="lt1"/>
              </a:buClr>
              <a:buFont typeface="Questrial"/>
              <a:buNone/>
              <a:defRPr/>
            </a:lvl5pPr>
            <a:lvl6pPr marL="2286000" lvl="5" indent="0" rtl="0">
              <a:spcBef>
                <a:spcPts val="0"/>
              </a:spcBef>
              <a:buClr>
                <a:schemeClr val="lt1"/>
              </a:buClr>
              <a:buFont typeface="Questrial"/>
              <a:buNone/>
              <a:defRPr/>
            </a:lvl6pPr>
            <a:lvl7pPr marL="2743200" lvl="6" indent="0" rtl="0">
              <a:spcBef>
                <a:spcPts val="0"/>
              </a:spcBef>
              <a:buClr>
                <a:schemeClr val="lt1"/>
              </a:buClr>
              <a:buFont typeface="Questrial"/>
              <a:buNone/>
              <a:defRPr/>
            </a:lvl7pPr>
            <a:lvl8pPr marL="3200400" lvl="7" indent="0" rtl="0">
              <a:spcBef>
                <a:spcPts val="0"/>
              </a:spcBef>
              <a:buClr>
                <a:schemeClr val="lt1"/>
              </a:buClr>
              <a:buFont typeface="Questrial"/>
              <a:buNone/>
              <a:defRPr/>
            </a:lvl8pPr>
            <a:lvl9pPr marL="3657600" lvl="8" indent="0" rtl="0">
              <a:spcBef>
                <a:spcPts val="0"/>
              </a:spcBef>
              <a:buClr>
                <a:schemeClr val="lt1"/>
              </a:buClr>
              <a:buFont typeface="Questrial"/>
              <a:buNone/>
              <a:defRPr/>
            </a:lvl9pPr>
          </a:lstStyle>
          <a:p>
            <a:endParaRPr/>
          </a:p>
        </p:txBody>
      </p:sp>
      <p:sp>
        <p:nvSpPr>
          <p:cNvPr id="32" name="Shape 32"/>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3" name="Shape 33"/>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4" name="Shape 34"/>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46110" y="452718"/>
            <a:ext cx="9404723" cy="1400530"/>
          </a:xfrm>
          <a:prstGeom prst="rect">
            <a:avLst/>
          </a:prstGeom>
          <a:noFill/>
          <a:ln>
            <a:noFill/>
          </a:ln>
        </p:spPr>
        <p:txBody>
          <a:bodyPr lIns="91425" tIns="91425" rIns="91425" bIns="91425" anchor="t" anchorCtr="0"/>
          <a:lstStyle>
            <a:lvl1pPr lvl="0" algn="l" rtl="0">
              <a:spcBef>
                <a:spcPts val="0"/>
              </a:spcBef>
              <a:buClr>
                <a:schemeClr val="lt2"/>
              </a:buClr>
              <a:buFont typeface="Quest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body" idx="1"/>
          </p:nvPr>
        </p:nvSpPr>
        <p:spPr>
          <a:xfrm>
            <a:off x="1103312" y="2060575"/>
            <a:ext cx="4396339" cy="4195763"/>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2"/>
          </p:nvPr>
        </p:nvSpPr>
        <p:spPr>
          <a:xfrm>
            <a:off x="5654492" y="2056091"/>
            <a:ext cx="4396340" cy="4200244"/>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9" name="Shape 39"/>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0" name="Shape 40"/>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1" name="Shape 41"/>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46110" y="452718"/>
            <a:ext cx="9404723" cy="140053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4" name="Shape 44"/>
          <p:cNvSpPr txBox="1">
            <a:spLocks noGrp="1"/>
          </p:cNvSpPr>
          <p:nvPr>
            <p:ph type="body" idx="1"/>
          </p:nvPr>
        </p:nvSpPr>
        <p:spPr>
          <a:xfrm>
            <a:off x="1103312" y="1905000"/>
            <a:ext cx="4396337" cy="576262"/>
          </a:xfrm>
          <a:prstGeom prst="rect">
            <a:avLst/>
          </a:prstGeom>
          <a:noFill/>
          <a:ln>
            <a:noFill/>
          </a:ln>
        </p:spPr>
        <p:txBody>
          <a:bodyPr lIns="91425" tIns="91425" rIns="91425" bIns="91425" anchor="b" anchorCtr="0"/>
          <a:lstStyle>
            <a:lvl1pPr marL="0" lvl="0" indent="0" rtl="0">
              <a:spcBef>
                <a:spcPts val="0"/>
              </a:spcBef>
              <a:buClr>
                <a:srgbClr val="86D1D8"/>
              </a:buClr>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45" name="Shape 45"/>
          <p:cNvSpPr txBox="1">
            <a:spLocks noGrp="1"/>
          </p:cNvSpPr>
          <p:nvPr>
            <p:ph type="body" idx="2"/>
          </p:nvPr>
        </p:nvSpPr>
        <p:spPr>
          <a:xfrm>
            <a:off x="1103312" y="2514600"/>
            <a:ext cx="4396339" cy="3741738"/>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6" name="Shape 46"/>
          <p:cNvSpPr txBox="1">
            <a:spLocks noGrp="1"/>
          </p:cNvSpPr>
          <p:nvPr>
            <p:ph type="body" idx="3"/>
          </p:nvPr>
        </p:nvSpPr>
        <p:spPr>
          <a:xfrm>
            <a:off x="5654494" y="1905000"/>
            <a:ext cx="4396339" cy="576262"/>
          </a:xfrm>
          <a:prstGeom prst="rect">
            <a:avLst/>
          </a:prstGeom>
          <a:noFill/>
          <a:ln>
            <a:noFill/>
          </a:ln>
        </p:spPr>
        <p:txBody>
          <a:bodyPr lIns="91425" tIns="91425" rIns="91425" bIns="91425" anchor="b" anchorCtr="0"/>
          <a:lstStyle>
            <a:lvl1pPr marL="0" lvl="0" indent="0" rtl="0">
              <a:spcBef>
                <a:spcPts val="0"/>
              </a:spcBef>
              <a:buClr>
                <a:srgbClr val="86D1D8"/>
              </a:buClr>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47" name="Shape 47"/>
          <p:cNvSpPr txBox="1">
            <a:spLocks noGrp="1"/>
          </p:cNvSpPr>
          <p:nvPr>
            <p:ph type="body" idx="4"/>
          </p:nvPr>
        </p:nvSpPr>
        <p:spPr>
          <a:xfrm>
            <a:off x="5654494" y="2514600"/>
            <a:ext cx="4396339" cy="3741738"/>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8" name="Shape 48"/>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9" name="Shape 49"/>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0" name="Shape 50"/>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46110" y="452718"/>
            <a:ext cx="9404723" cy="1400530"/>
          </a:xfrm>
          <a:prstGeom prst="rect">
            <a:avLst/>
          </a:prstGeom>
          <a:noFill/>
          <a:ln>
            <a:noFill/>
          </a:ln>
        </p:spPr>
        <p:txBody>
          <a:bodyPr lIns="91425" tIns="91425" rIns="91425" bIns="91425" anchor="t" anchorCtr="0"/>
          <a:lstStyle>
            <a:lvl1pPr lvl="0" algn="l" rtl="0">
              <a:spcBef>
                <a:spcPts val="0"/>
              </a:spcBef>
              <a:buClr>
                <a:schemeClr val="lt2"/>
              </a:buClr>
              <a:buFont typeface="Quest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4" name="Shape 54"/>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5" name="Shape 55"/>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8" name="Shape 58"/>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9" name="Shape 59"/>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154953" y="1447800"/>
            <a:ext cx="3401063" cy="1447800"/>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 name="Shape 62"/>
          <p:cNvSpPr txBox="1">
            <a:spLocks noGrp="1"/>
          </p:cNvSpPr>
          <p:nvPr>
            <p:ph type="body" idx="1"/>
          </p:nvPr>
        </p:nvSpPr>
        <p:spPr>
          <a:xfrm>
            <a:off x="4784616" y="1447800"/>
            <a:ext cx="5195997" cy="4572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2"/>
          </p:nvPr>
        </p:nvSpPr>
        <p:spPr>
          <a:xfrm>
            <a:off x="1154953" y="3129280"/>
            <a:ext cx="3401062" cy="2895598"/>
          </a:xfrm>
          <a:prstGeom prst="rect">
            <a:avLst/>
          </a:prstGeom>
          <a:noFill/>
          <a:ln>
            <a:noFill/>
          </a:ln>
        </p:spPr>
        <p:txBody>
          <a:bodyPr lIns="91425" tIns="91425" rIns="91425" bIns="91425" anchor="t"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64" name="Shape 64"/>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5" name="Shape 65"/>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6" name="Shape 66"/>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1153907" y="1854191"/>
            <a:ext cx="5092905" cy="1574808"/>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9" name="Shape 69"/>
          <p:cNvSpPr>
            <a:spLocks noGrp="1"/>
          </p:cNvSpPr>
          <p:nvPr>
            <p:ph type="pic" idx="2"/>
          </p:nvPr>
        </p:nvSpPr>
        <p:spPr>
          <a:xfrm>
            <a:off x="6949546" y="1143000"/>
            <a:ext cx="3200399" cy="4572000"/>
          </a:xfrm>
          <a:prstGeom prst="roundRect">
            <a:avLst>
              <a:gd name="adj" fmla="val 1858"/>
            </a:avLst>
          </a:prstGeom>
          <a:noFill/>
          <a:ln>
            <a:noFill/>
          </a:ln>
        </p:spPr>
        <p:txBody>
          <a:bodyPr lIns="91425" tIns="91425" rIns="91425" bIns="91425" anchor="t" anchorCtr="0"/>
          <a:lstStyle>
            <a:lvl1pPr marL="0" marR="0" lvl="0" indent="0" algn="ctr" rtl="0">
              <a:spcBef>
                <a:spcPts val="0"/>
              </a:spcBef>
              <a:buClr>
                <a:schemeClr val="lt1"/>
              </a:buClr>
              <a:buFont typeface="Questrial"/>
              <a:buNone/>
              <a:defRPr/>
            </a:lvl1pPr>
            <a:lvl2pPr marL="457200" marR="0" lvl="1" indent="0" algn="l" rtl="0">
              <a:spcBef>
                <a:spcPts val="0"/>
              </a:spcBef>
              <a:buClr>
                <a:schemeClr val="lt1"/>
              </a:buClr>
              <a:buFont typeface="Questrial"/>
              <a:buNone/>
              <a:defRPr/>
            </a:lvl2pPr>
            <a:lvl3pPr marL="914400" marR="0" lvl="2" indent="0" algn="l" rtl="0">
              <a:spcBef>
                <a:spcPts val="0"/>
              </a:spcBef>
              <a:buClr>
                <a:schemeClr val="lt1"/>
              </a:buClr>
              <a:buFont typeface="Questrial"/>
              <a:buNone/>
              <a:defRPr/>
            </a:lvl3pPr>
            <a:lvl4pPr marL="1371600" marR="0" lvl="3" indent="0" algn="l" rtl="0">
              <a:spcBef>
                <a:spcPts val="0"/>
              </a:spcBef>
              <a:buClr>
                <a:schemeClr val="lt1"/>
              </a:buClr>
              <a:buFont typeface="Questrial"/>
              <a:buNone/>
              <a:defRPr/>
            </a:lvl4pPr>
            <a:lvl5pPr marL="1828800" marR="0" lvl="4" indent="0" algn="l" rtl="0">
              <a:spcBef>
                <a:spcPts val="0"/>
              </a:spcBef>
              <a:buClr>
                <a:schemeClr val="lt1"/>
              </a:buClr>
              <a:buFont typeface="Questrial"/>
              <a:buNone/>
              <a:defRPr/>
            </a:lvl5pPr>
            <a:lvl6pPr marL="2286000" marR="0" lvl="5" indent="0" algn="l" rtl="0">
              <a:spcBef>
                <a:spcPts val="0"/>
              </a:spcBef>
              <a:buClr>
                <a:schemeClr val="lt1"/>
              </a:buClr>
              <a:buFont typeface="Questrial"/>
              <a:buNone/>
              <a:defRPr/>
            </a:lvl6pPr>
            <a:lvl7pPr marL="2743200" marR="0" lvl="6" indent="0" algn="l" rtl="0">
              <a:spcBef>
                <a:spcPts val="0"/>
              </a:spcBef>
              <a:buClr>
                <a:schemeClr val="lt1"/>
              </a:buClr>
              <a:buFont typeface="Questrial"/>
              <a:buNone/>
              <a:defRPr/>
            </a:lvl7pPr>
            <a:lvl8pPr marL="3200400" marR="0" lvl="7" indent="0" algn="l" rtl="0">
              <a:spcBef>
                <a:spcPts val="0"/>
              </a:spcBef>
              <a:buClr>
                <a:schemeClr val="lt1"/>
              </a:buClr>
              <a:buFont typeface="Questrial"/>
              <a:buNone/>
              <a:defRPr/>
            </a:lvl8pPr>
            <a:lvl9pPr marL="3657600" marR="0" lvl="8" indent="0" algn="l" rtl="0">
              <a:spcBef>
                <a:spcPts val="0"/>
              </a:spcBef>
              <a:buClr>
                <a:schemeClr val="lt1"/>
              </a:buClr>
              <a:buFont typeface="Questrial"/>
              <a:buNone/>
              <a:defRPr/>
            </a:lvl9pPr>
          </a:lstStyle>
          <a:p>
            <a:endParaRPr/>
          </a:p>
        </p:txBody>
      </p:sp>
      <p:sp>
        <p:nvSpPr>
          <p:cNvPr id="70" name="Shape 70"/>
          <p:cNvSpPr txBox="1">
            <a:spLocks noGrp="1"/>
          </p:cNvSpPr>
          <p:nvPr>
            <p:ph type="body" idx="1"/>
          </p:nvPr>
        </p:nvSpPr>
        <p:spPr>
          <a:xfrm>
            <a:off x="1154954" y="3657600"/>
            <a:ext cx="5084979" cy="1371599"/>
          </a:xfrm>
          <a:prstGeom prst="rect">
            <a:avLst/>
          </a:prstGeom>
          <a:noFill/>
          <a:ln>
            <a:noFill/>
          </a:ln>
        </p:spPr>
        <p:txBody>
          <a:bodyPr lIns="91425" tIns="91425" rIns="91425" bIns="91425" anchor="t" anchorCtr="0"/>
          <a:lstStyle>
            <a:lvl1pPr marL="0" lvl="0" indent="0" rtl="0">
              <a:spcBef>
                <a:spcPts val="0"/>
              </a:spcBef>
              <a:buFont typeface="Questrial"/>
              <a:buNone/>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marL="2286000" lvl="5" indent="0" rtl="0">
              <a:spcBef>
                <a:spcPts val="0"/>
              </a:spcBef>
              <a:buFont typeface="Questrial"/>
              <a:buNone/>
              <a:defRPr/>
            </a:lvl6pPr>
            <a:lvl7pPr marL="2743200" lvl="6" indent="0" rtl="0">
              <a:spcBef>
                <a:spcPts val="0"/>
              </a:spcBef>
              <a:buFont typeface="Questrial"/>
              <a:buNone/>
              <a:defRPr/>
            </a:lvl7pPr>
            <a:lvl8pPr marL="3200400" lvl="7" indent="0" rtl="0">
              <a:spcBef>
                <a:spcPts val="0"/>
              </a:spcBef>
              <a:buFont typeface="Questrial"/>
              <a:buNone/>
              <a:defRPr/>
            </a:lvl8pPr>
            <a:lvl9pPr marL="3657600" lvl="8" indent="0" rtl="0">
              <a:spcBef>
                <a:spcPts val="0"/>
              </a:spcBef>
              <a:buFont typeface="Questrial"/>
              <a:buNone/>
              <a:defRPr/>
            </a:lvl9pPr>
          </a:lstStyle>
          <a:p>
            <a:endParaRPr/>
          </a:p>
        </p:txBody>
      </p:sp>
      <p:sp>
        <p:nvSpPr>
          <p:cNvPr id="71" name="Shape 71"/>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2" name="Shape 72"/>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3" name="Shape 73"/>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20">
            <a:alphaModFix/>
          </a:blip>
          <a:srcRect l="3613"/>
          <a:stretch/>
        </p:blipFill>
        <p:spPr>
          <a:xfrm>
            <a:off x="0" y="2669684"/>
            <a:ext cx="4037012" cy="4188315"/>
          </a:xfrm>
          <a:prstGeom prst="rect">
            <a:avLst/>
          </a:prstGeom>
          <a:noFill/>
          <a:ln>
            <a:noFill/>
          </a:ln>
        </p:spPr>
      </p:pic>
      <p:pic>
        <p:nvPicPr>
          <p:cNvPr id="7" name="Shape 7"/>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Shape 8"/>
          <p:cNvSpPr/>
          <p:nvPr/>
        </p:nvSpPr>
        <p:spPr>
          <a:xfrm>
            <a:off x="8609011"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lIns="91425" tIns="91425" rIns="91425" bIns="91425" anchor="ctr" anchorCtr="0">
            <a:noAutofit/>
          </a:bodyPr>
          <a:lstStyle/>
          <a:p>
            <a:pPr lvl="0">
              <a:spcBef>
                <a:spcPts val="0"/>
              </a:spcBef>
              <a:buNone/>
            </a:pPr>
            <a:endParaRPr/>
          </a:p>
        </p:txBody>
      </p:sp>
      <p:pic>
        <p:nvPicPr>
          <p:cNvPr id="9" name="Shape 9"/>
          <p:cNvPicPr preferRelativeResize="0"/>
          <p:nvPr/>
        </p:nvPicPr>
        <p:blipFill rotWithShape="1">
          <a:blip r:embed="rId22">
            <a:alphaModFix/>
          </a:blip>
          <a:srcRect t="28812"/>
          <a:stretch/>
        </p:blipFill>
        <p:spPr>
          <a:xfrm>
            <a:off x="7999411" y="0"/>
            <a:ext cx="1603386" cy="1141406"/>
          </a:xfrm>
          <a:prstGeom prst="rect">
            <a:avLst/>
          </a:prstGeom>
          <a:noFill/>
          <a:ln>
            <a:noFill/>
          </a:ln>
        </p:spPr>
      </p:pic>
      <p:pic>
        <p:nvPicPr>
          <p:cNvPr id="10" name="Shape 10"/>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Shape 11"/>
          <p:cNvSpPr/>
          <p:nvPr/>
        </p:nvSpPr>
        <p:spPr>
          <a:xfrm>
            <a:off x="10437811" y="0"/>
            <a:ext cx="685799" cy="11430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title"/>
          </p:nvPr>
        </p:nvSpPr>
        <p:spPr>
          <a:xfrm>
            <a:off x="646110" y="452718"/>
            <a:ext cx="9404723" cy="1400530"/>
          </a:xfrm>
          <a:prstGeom prst="rect">
            <a:avLst/>
          </a:prstGeom>
          <a:noFill/>
          <a:ln>
            <a:noFill/>
          </a:ln>
        </p:spPr>
        <p:txBody>
          <a:bodyPr lIns="91425" tIns="91425" rIns="91425" bIns="91425" anchor="t" anchorCtr="0"/>
          <a:lstStyle>
            <a:lvl1pPr marL="0" marR="0" lvl="0" indent="0" algn="l" rtl="0">
              <a:spcBef>
                <a:spcPts val="0"/>
              </a:spcBef>
              <a:buClr>
                <a:schemeClr val="lt2"/>
              </a:buClr>
              <a:buFont typeface="Questrial"/>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3" name="Shape 13"/>
          <p:cNvSpPr txBox="1">
            <a:spLocks noGrp="1"/>
          </p:cNvSpPr>
          <p:nvPr>
            <p:ph type="body" idx="1"/>
          </p:nvPr>
        </p:nvSpPr>
        <p:spPr>
          <a:xfrm>
            <a:off x="1103312" y="2052917"/>
            <a:ext cx="8946541" cy="4195480"/>
          </a:xfrm>
          <a:prstGeom prst="rect">
            <a:avLst/>
          </a:prstGeom>
          <a:noFill/>
          <a:ln>
            <a:noFill/>
          </a:ln>
        </p:spPr>
        <p:txBody>
          <a:bodyPr lIns="91425" tIns="91425" rIns="91425" bIns="91425" anchor="t" anchorCtr="0"/>
          <a:lstStyle>
            <a:lvl1pPr marL="342900" marR="0" lvl="0" indent="-241300" algn="l" rtl="0">
              <a:spcBef>
                <a:spcPts val="1000"/>
              </a:spcBef>
              <a:spcAft>
                <a:spcPts val="0"/>
              </a:spcAft>
              <a:buClr>
                <a:srgbClr val="86D1D8"/>
              </a:buClr>
              <a:buFont typeface="Noto Symbol"/>
              <a:buChar char=""/>
              <a:defRPr/>
            </a:lvl1pPr>
            <a:lvl2pPr marL="742950" marR="0" lvl="1" indent="-194309" algn="l" rtl="0">
              <a:spcBef>
                <a:spcPts val="1000"/>
              </a:spcBef>
              <a:spcAft>
                <a:spcPts val="0"/>
              </a:spcAft>
              <a:buClr>
                <a:srgbClr val="86D1D8"/>
              </a:buClr>
              <a:buFont typeface="Noto Symbol"/>
              <a:buChar char=""/>
              <a:defRPr/>
            </a:lvl2pPr>
            <a:lvl3pPr marL="1143000" marR="0" lvl="2" indent="-147319" algn="l" rtl="0">
              <a:spcBef>
                <a:spcPts val="1000"/>
              </a:spcBef>
              <a:spcAft>
                <a:spcPts val="0"/>
              </a:spcAft>
              <a:buClr>
                <a:srgbClr val="86D1D8"/>
              </a:buClr>
              <a:buFont typeface="Noto Symbol"/>
              <a:buChar char=""/>
              <a:defRPr/>
            </a:lvl3pPr>
            <a:lvl4pPr marL="1600200" marR="0" lvl="3" indent="-157480" algn="l" rtl="0">
              <a:spcBef>
                <a:spcPts val="1000"/>
              </a:spcBef>
              <a:spcAft>
                <a:spcPts val="0"/>
              </a:spcAft>
              <a:buClr>
                <a:srgbClr val="86D1D8"/>
              </a:buClr>
              <a:buFont typeface="Noto Symbol"/>
              <a:buChar char=""/>
              <a:defRPr/>
            </a:lvl4pPr>
            <a:lvl5pPr marL="2057400" marR="0" lvl="4" indent="-157479" algn="l" rtl="0">
              <a:spcBef>
                <a:spcPts val="1000"/>
              </a:spcBef>
              <a:spcAft>
                <a:spcPts val="0"/>
              </a:spcAft>
              <a:buClr>
                <a:srgbClr val="86D1D8"/>
              </a:buClr>
              <a:buFont typeface="Noto Symbol"/>
              <a:buChar char=""/>
              <a:defRPr/>
            </a:lvl5pPr>
            <a:lvl6pPr marL="2506000" marR="0" lvl="5" indent="-161579" algn="l" rtl="0">
              <a:spcBef>
                <a:spcPts val="1000"/>
              </a:spcBef>
              <a:spcAft>
                <a:spcPts val="0"/>
              </a:spcAft>
              <a:buClr>
                <a:srgbClr val="86D1D8"/>
              </a:buClr>
              <a:buFont typeface="Noto Symbol"/>
              <a:buChar char=""/>
              <a:defRPr/>
            </a:lvl6pPr>
            <a:lvl7pPr marL="2971800" marR="0" lvl="6" indent="-157479" algn="l" rtl="0">
              <a:spcBef>
                <a:spcPts val="1000"/>
              </a:spcBef>
              <a:spcAft>
                <a:spcPts val="0"/>
              </a:spcAft>
              <a:buClr>
                <a:srgbClr val="86D1D8"/>
              </a:buClr>
              <a:buFont typeface="Noto Symbol"/>
              <a:buChar char=""/>
              <a:defRPr/>
            </a:lvl7pPr>
            <a:lvl8pPr marL="3429000" marR="0" lvl="7" indent="-157479" algn="l" rtl="0">
              <a:spcBef>
                <a:spcPts val="1000"/>
              </a:spcBef>
              <a:spcAft>
                <a:spcPts val="0"/>
              </a:spcAft>
              <a:buClr>
                <a:srgbClr val="86D1D8"/>
              </a:buClr>
              <a:buFont typeface="Noto Symbol"/>
              <a:buChar char=""/>
              <a:defRPr/>
            </a:lvl8pPr>
            <a:lvl9pPr marL="3886200" marR="0" lvl="8" indent="-157479" algn="l" rtl="0">
              <a:spcBef>
                <a:spcPts val="1000"/>
              </a:spcBef>
              <a:spcAft>
                <a:spcPts val="0"/>
              </a:spcAft>
              <a:buClr>
                <a:srgbClr val="86D1D8"/>
              </a:buClr>
              <a:buFont typeface="Noto Symbol"/>
              <a:buChar char=""/>
              <a:defRPr/>
            </a:lvl9pPr>
          </a:lstStyle>
          <a:p>
            <a:endParaRPr/>
          </a:p>
        </p:txBody>
      </p:sp>
      <p:sp>
        <p:nvSpPr>
          <p:cNvPr id="14" name="Shape 14"/>
          <p:cNvSpPr txBox="1">
            <a:spLocks noGrp="1"/>
          </p:cNvSpPr>
          <p:nvPr>
            <p:ph type="dt" idx="10"/>
          </p:nvPr>
        </p:nvSpPr>
        <p:spPr>
          <a:xfrm rot="5400000">
            <a:off x="10155639" y="1790700"/>
            <a:ext cx="990598" cy="304798"/>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5" name="Shape 15"/>
          <p:cNvSpPr txBox="1">
            <a:spLocks noGrp="1"/>
          </p:cNvSpPr>
          <p:nvPr>
            <p:ph type="ftr" idx="11"/>
          </p:nvPr>
        </p:nvSpPr>
        <p:spPr>
          <a:xfrm rot="5400000">
            <a:off x="8951573" y="3225296"/>
            <a:ext cx="3859794" cy="304801"/>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6" name="Shape 16"/>
          <p:cNvSpPr txBox="1">
            <a:spLocks noGrp="1"/>
          </p:cNvSpPr>
          <p:nvPr>
            <p:ph type="sldNum" idx="12"/>
          </p:nvPr>
        </p:nvSpPr>
        <p:spPr>
          <a:xfrm>
            <a:off x="10352539" y="295729"/>
            <a:ext cx="838198" cy="767687"/>
          </a:xfrm>
          <a:prstGeom prst="rect">
            <a:avLst/>
          </a:prstGeom>
          <a:noFill/>
          <a:ln>
            <a:noFill/>
          </a:ln>
        </p:spPr>
        <p:txBody>
          <a:bodyPr lIns="91425" tIns="45700" rIns="91425" bIns="45700" anchor="b" anchorCtr="0">
            <a:noAutofit/>
          </a:bodyPr>
          <a:lstStyle/>
          <a:p>
            <a:pPr marL="0" marR="0" lvl="0" indent="0" algn="ctr" rtl="0">
              <a:spcBef>
                <a:spcPts val="0"/>
              </a:spcBef>
              <a:buSzPct val="25000"/>
              <a:buNone/>
            </a:pPr>
            <a:fld id="{00000000-1234-1234-1234-123412341234}" type="slidenum">
              <a:rPr lang="en-US" sz="2800" b="0" i="0" u="none" strike="noStrike" cap="none">
                <a:solidFill>
                  <a:schemeClr val="lt1"/>
                </a:solidFill>
                <a:latin typeface="Questrial"/>
                <a:ea typeface="Questrial"/>
                <a:cs typeface="Questrial"/>
                <a:sym typeface="Questrial"/>
              </a:rPr>
              <a:t>‹#›</a:t>
            </a:fld>
            <a:endParaRPr lang="en-US" sz="2800" b="0" i="0" u="none" strike="noStrike" cap="none">
              <a:solidFill>
                <a:schemeClr val="lt1"/>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p:cNvPicPr preferRelativeResize="0"/>
          <p:nvPr/>
        </p:nvPicPr>
        <p:blipFill rotWithShape="1">
          <a:blip r:embed="rId3">
            <a:alphaModFix/>
          </a:blip>
          <a:srcRect/>
          <a:stretch/>
        </p:blipFill>
        <p:spPr>
          <a:xfrm>
            <a:off x="503114" y="152400"/>
            <a:ext cx="10058399" cy="6705599"/>
          </a:xfrm>
          <a:prstGeom prst="rect">
            <a:avLst/>
          </a:prstGeom>
          <a:noFill/>
          <a:ln>
            <a:noFill/>
          </a:ln>
          <a:effectLst>
            <a:reflection stA="52000" endA="300" endPos="35000" sy="-100000" algn="bl" rotWithShape="0"/>
          </a:effectLst>
        </p:spPr>
      </p:pic>
      <p:sp>
        <p:nvSpPr>
          <p:cNvPr id="148" name="Shape 148"/>
          <p:cNvSpPr txBox="1">
            <a:spLocks noGrp="1"/>
          </p:cNvSpPr>
          <p:nvPr>
            <p:ph type="ctrTitle"/>
          </p:nvPr>
        </p:nvSpPr>
        <p:spPr>
          <a:xfrm>
            <a:off x="1119484" y="-950342"/>
            <a:ext cx="8825657" cy="3329580"/>
          </a:xfrm>
          <a:prstGeom prst="rect">
            <a:avLst/>
          </a:prstGeom>
          <a:noFill/>
          <a:ln>
            <a:noFill/>
          </a:ln>
        </p:spPr>
        <p:txBody>
          <a:bodyPr lIns="91425" tIns="45700" rIns="91425" bIns="45700" anchor="b" anchorCtr="0">
            <a:noAutofit/>
          </a:bodyPr>
          <a:lstStyle/>
          <a:p>
            <a:pPr marL="0" marR="0" lvl="0" indent="0" algn="ctr" rtl="0">
              <a:spcBef>
                <a:spcPts val="0"/>
              </a:spcBef>
              <a:buClr>
                <a:schemeClr val="lt2"/>
              </a:buClr>
              <a:buSzPct val="25000"/>
              <a:buFont typeface="Questrial"/>
              <a:buNone/>
            </a:pPr>
            <a:r>
              <a:rPr lang="en-US" sz="7200" b="0" i="0" u="none" strike="noStrike" cap="none">
                <a:solidFill>
                  <a:schemeClr val="lt2"/>
                </a:solidFill>
                <a:latin typeface="Questrial"/>
                <a:ea typeface="Questrial"/>
                <a:cs typeface="Questrial"/>
                <a:sym typeface="Questrial"/>
              </a:rPr>
              <a:t>XLR8 Mechanical Session</a:t>
            </a:r>
          </a:p>
        </p:txBody>
      </p:sp>
      <p:pic>
        <p:nvPicPr>
          <p:cNvPr id="149" name="Shape 149"/>
          <p:cNvPicPr preferRelativeResize="0"/>
          <p:nvPr/>
        </p:nvPicPr>
        <p:blipFill rotWithShape="1">
          <a:blip r:embed="rId4">
            <a:alphaModFix/>
          </a:blip>
          <a:srcRect/>
          <a:stretch/>
        </p:blipFill>
        <p:spPr>
          <a:xfrm>
            <a:off x="10561514" y="5041898"/>
            <a:ext cx="1123034" cy="1123034"/>
          </a:xfrm>
          <a:prstGeom prst="rect">
            <a:avLst/>
          </a:prstGeom>
          <a:noFill/>
          <a:ln>
            <a:noFill/>
          </a:ln>
        </p:spPr>
      </p:pic>
      <p:pic>
        <p:nvPicPr>
          <p:cNvPr id="150" name="Shape 150"/>
          <p:cNvPicPr preferRelativeResize="0"/>
          <p:nvPr/>
        </p:nvPicPr>
        <p:blipFill rotWithShape="1">
          <a:blip r:embed="rId5">
            <a:alphaModFix/>
          </a:blip>
          <a:srcRect/>
          <a:stretch/>
        </p:blipFill>
        <p:spPr>
          <a:xfrm>
            <a:off x="9980613" y="6164932"/>
            <a:ext cx="2284835" cy="6930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Differential Mechanism</a:t>
            </a:r>
          </a:p>
        </p:txBody>
      </p:sp>
      <p:sp>
        <p:nvSpPr>
          <p:cNvPr id="199" name="Shape 199"/>
          <p:cNvSpPr txBox="1">
            <a:spLocks noGrp="1"/>
          </p:cNvSpPr>
          <p:nvPr>
            <p:ph type="body" idx="1"/>
          </p:nvPr>
        </p:nvSpPr>
        <p:spPr>
          <a:xfrm>
            <a:off x="646110" y="1256721"/>
            <a:ext cx="11102999" cy="41954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The bot can steer by taking advantage of the relative motion of the wheels.</a:t>
            </a:r>
          </a:p>
          <a:p>
            <a:pPr marL="342900" marR="0" lvl="0" indent="-342900" algn="l" rtl="0">
              <a:spcBef>
                <a:spcPts val="1000"/>
              </a:spcBef>
              <a:spcAft>
                <a:spcPts val="0"/>
              </a:spcAft>
              <a:buClr>
                <a:srgbClr val="86D1D8"/>
              </a:buClr>
              <a:buSzPct val="80000"/>
              <a:buFont typeface="Noto Symbol"/>
              <a:buChar char=""/>
            </a:pPr>
            <a:r>
              <a:rPr lang="en-US" sz="2000">
                <a:solidFill>
                  <a:schemeClr val="lt1"/>
                </a:solidFill>
                <a:latin typeface="Questrial"/>
                <a:ea typeface="Questrial"/>
                <a:cs typeface="Questrial"/>
                <a:sym typeface="Questrial"/>
              </a:rPr>
              <a:t>Pros and Cons</a:t>
            </a:r>
            <a:r>
              <a:rPr lang="en-US" sz="2000" b="0" i="0" u="none" strike="noStrike" cap="none">
                <a:solidFill>
                  <a:schemeClr val="lt1"/>
                </a:solidFill>
                <a:latin typeface="Questrial"/>
                <a:ea typeface="Questrial"/>
                <a:cs typeface="Questrial"/>
                <a:sym typeface="Questrial"/>
              </a:rPr>
              <a:t>:</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Zero turning radius, i.e. turning axis is on the bot itself (Great for making sharp turns)</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No need of any new motors for steering.</a:t>
            </a:r>
          </a:p>
          <a:p>
            <a:pPr marL="800100" marR="0" lvl="1" indent="-365760" algn="l" rtl="0">
              <a:spcBef>
                <a:spcPts val="1000"/>
              </a:spcBef>
              <a:spcAft>
                <a:spcPts val="0"/>
              </a:spcAft>
              <a:buClr>
                <a:schemeClr val="lt1"/>
              </a:buClr>
              <a:buSzPct val="100000"/>
              <a:buFont typeface="Questrial"/>
              <a:buAutoNum type="arabicPeriod"/>
            </a:pPr>
            <a:r>
              <a:rPr lang="en-US" sz="1800">
                <a:solidFill>
                  <a:schemeClr val="lt1"/>
                </a:solidFill>
                <a:latin typeface="Questrial"/>
                <a:ea typeface="Questrial"/>
                <a:cs typeface="Questrial"/>
                <a:sym typeface="Questrial"/>
              </a:rPr>
              <a:t>High RPM motors are not recommended!!!</a:t>
            </a:r>
          </a:p>
        </p:txBody>
      </p:sp>
      <p:pic>
        <p:nvPicPr>
          <p:cNvPr id="200" name="Shape 200"/>
          <p:cNvPicPr preferRelativeResize="0"/>
          <p:nvPr/>
        </p:nvPicPr>
        <p:blipFill rotWithShape="1">
          <a:blip r:embed="rId3">
            <a:alphaModFix/>
          </a:blip>
          <a:srcRect/>
          <a:stretch/>
        </p:blipFill>
        <p:spPr>
          <a:xfrm>
            <a:off x="2074231" y="3248925"/>
            <a:ext cx="1984944" cy="1640292"/>
          </a:xfrm>
          <a:prstGeom prst="rect">
            <a:avLst/>
          </a:prstGeom>
          <a:noFill/>
          <a:ln>
            <a:noFill/>
          </a:ln>
          <a:effectLst>
            <a:reflection stA="52000" endA="300" endPos="35000" sy="-100000" algn="bl" rotWithShape="0"/>
          </a:effectLst>
        </p:spPr>
      </p:pic>
      <p:pic>
        <p:nvPicPr>
          <p:cNvPr id="201" name="Shape 201"/>
          <p:cNvPicPr preferRelativeResize="0"/>
          <p:nvPr/>
        </p:nvPicPr>
        <p:blipFill rotWithShape="1">
          <a:blip r:embed="rId4">
            <a:alphaModFix/>
          </a:blip>
          <a:srcRect/>
          <a:stretch/>
        </p:blipFill>
        <p:spPr>
          <a:xfrm>
            <a:off x="6390732" y="3156107"/>
            <a:ext cx="1875055" cy="1652591"/>
          </a:xfrm>
          <a:prstGeom prst="rect">
            <a:avLst/>
          </a:prstGeom>
          <a:noFill/>
          <a:ln>
            <a:noFill/>
          </a:ln>
          <a:effectLst>
            <a:reflection stA="52000" endA="300" endPos="35000" sy="-100000" algn="bl" rotWithShape="0"/>
          </a:effectLst>
        </p:spPr>
      </p:pic>
      <p:pic>
        <p:nvPicPr>
          <p:cNvPr id="202" name="Shape 202"/>
          <p:cNvPicPr preferRelativeResize="0"/>
          <p:nvPr/>
        </p:nvPicPr>
        <p:blipFill rotWithShape="1">
          <a:blip r:embed="rId5">
            <a:alphaModFix/>
          </a:blip>
          <a:srcRect/>
          <a:stretch/>
        </p:blipFill>
        <p:spPr>
          <a:xfrm>
            <a:off x="3875430" y="4657112"/>
            <a:ext cx="2151138" cy="1869944"/>
          </a:xfrm>
          <a:prstGeom prst="rect">
            <a:avLst/>
          </a:prstGeom>
          <a:noFill/>
          <a:ln>
            <a:noFill/>
          </a:ln>
          <a:effectLst>
            <a:reflection stA="52000" endA="300" endPos="35000" sy="-100000" algn="bl" rotWithShape="0"/>
          </a:effectLst>
        </p:spPr>
      </p:pic>
      <p:pic>
        <p:nvPicPr>
          <p:cNvPr id="203" name="Shape 203"/>
          <p:cNvPicPr preferRelativeResize="0"/>
          <p:nvPr/>
        </p:nvPicPr>
        <p:blipFill rotWithShape="1">
          <a:blip r:embed="rId6">
            <a:alphaModFix/>
          </a:blip>
          <a:srcRect/>
          <a:stretch/>
        </p:blipFill>
        <p:spPr>
          <a:xfrm>
            <a:off x="8142239" y="4581319"/>
            <a:ext cx="2173177" cy="1869944"/>
          </a:xfrm>
          <a:prstGeom prst="rect">
            <a:avLst/>
          </a:prstGeom>
          <a:noFill/>
          <a:ln>
            <a:noFill/>
          </a:ln>
          <a:effectLst>
            <a:reflection stA="52000" endA="300" endPos="35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Axle Mechanism</a:t>
            </a:r>
          </a:p>
        </p:txBody>
      </p:sp>
      <p:sp>
        <p:nvSpPr>
          <p:cNvPr id="209" name="Shape 209"/>
          <p:cNvSpPr txBox="1">
            <a:spLocks noGrp="1"/>
          </p:cNvSpPr>
          <p:nvPr>
            <p:ph type="body" idx="1"/>
          </p:nvPr>
        </p:nvSpPr>
        <p:spPr>
          <a:xfrm>
            <a:off x="1103312" y="2052917"/>
            <a:ext cx="9084483"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A motor is placed vertically to turn the axle.</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The other motors used are attached only to rear wheels.</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The motor used for turning must have very less rpm around 10-30 rpm.</a:t>
            </a:r>
          </a:p>
          <a:p>
            <a:pPr marL="342900" marR="0" lvl="0" indent="-342900" algn="l" rtl="0">
              <a:spcBef>
                <a:spcPts val="1000"/>
              </a:spcBef>
              <a:spcAft>
                <a:spcPts val="0"/>
              </a:spcAft>
              <a:buClr>
                <a:srgbClr val="86D1D8"/>
              </a:buClr>
              <a:buSzPct val="80000"/>
              <a:buFont typeface="Noto Symbol"/>
              <a:buChar char=""/>
            </a:pPr>
            <a:r>
              <a:rPr lang="en-US" sz="2000">
                <a:solidFill>
                  <a:schemeClr val="lt1"/>
                </a:solidFill>
                <a:latin typeface="Questrial"/>
                <a:ea typeface="Questrial"/>
                <a:cs typeface="Questrial"/>
                <a:sym typeface="Questrial"/>
              </a:rPr>
              <a:t>Pros and Cons</a:t>
            </a:r>
            <a:r>
              <a:rPr lang="en-US" sz="2000" b="0" i="0" u="none" strike="noStrike" cap="none">
                <a:solidFill>
                  <a:schemeClr val="lt1"/>
                </a:solidFill>
                <a:latin typeface="Questrial"/>
                <a:ea typeface="Questrial"/>
                <a:cs typeface="Questrial"/>
                <a:sym typeface="Questrial"/>
              </a:rPr>
              <a:t>:</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Cannot make sharp turns and not</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 very quick in response.</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Accurate steering is not possible</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as motors don’t stop instantaneously</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when switched off.</a:t>
            </a:r>
          </a:p>
          <a:p>
            <a:pPr marL="800100" marR="0" lvl="1" indent="-365760" algn="l" rtl="0">
              <a:spcBef>
                <a:spcPts val="1000"/>
              </a:spcBef>
              <a:spcAft>
                <a:spcPts val="0"/>
              </a:spcAft>
              <a:buClr>
                <a:schemeClr val="lt1"/>
              </a:buClr>
              <a:buSzPct val="100000"/>
              <a:buFont typeface="Questrial"/>
              <a:buAutoNum type="arabicPeriod"/>
            </a:pPr>
            <a:r>
              <a:rPr lang="en-US" sz="1800">
                <a:solidFill>
                  <a:schemeClr val="lt1"/>
                </a:solidFill>
                <a:latin typeface="Questrial"/>
                <a:ea typeface="Questrial"/>
                <a:cs typeface="Questrial"/>
                <a:sym typeface="Questrial"/>
              </a:rPr>
              <a:t>Higher RPM motors could be used resulting in </a:t>
            </a:r>
            <a:br>
              <a:rPr lang="en-US" sz="1800">
                <a:solidFill>
                  <a:schemeClr val="lt1"/>
                </a:solidFill>
                <a:latin typeface="Questrial"/>
                <a:ea typeface="Questrial"/>
                <a:cs typeface="Questrial"/>
                <a:sym typeface="Questrial"/>
              </a:rPr>
            </a:br>
            <a:r>
              <a:rPr lang="en-US" sz="1800">
                <a:solidFill>
                  <a:schemeClr val="lt1"/>
                </a:solidFill>
                <a:latin typeface="Questrial"/>
                <a:ea typeface="Questrial"/>
                <a:cs typeface="Questrial"/>
                <a:sym typeface="Questrial"/>
              </a:rPr>
              <a:t>faster bots!!!</a:t>
            </a:r>
          </a:p>
        </p:txBody>
      </p:sp>
      <p:pic>
        <p:nvPicPr>
          <p:cNvPr id="210" name="Shape 210"/>
          <p:cNvPicPr preferRelativeResize="0"/>
          <p:nvPr/>
        </p:nvPicPr>
        <p:blipFill rotWithShape="1">
          <a:blip r:embed="rId3">
            <a:alphaModFix/>
          </a:blip>
          <a:srcRect/>
          <a:stretch/>
        </p:blipFill>
        <p:spPr>
          <a:xfrm>
            <a:off x="7197403" y="3792373"/>
            <a:ext cx="3818526" cy="2587144"/>
          </a:xfrm>
          <a:prstGeom prst="rect">
            <a:avLst/>
          </a:prstGeom>
          <a:noFill/>
          <a:ln>
            <a:noFill/>
          </a:ln>
          <a:effectLst>
            <a:reflection stA="52000" endA="300" endPos="35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Rack and Pinion</a:t>
            </a:r>
          </a:p>
        </p:txBody>
      </p:sp>
      <p:sp>
        <p:nvSpPr>
          <p:cNvPr id="216" name="Shape 216"/>
          <p:cNvSpPr txBox="1">
            <a:spLocks noGrp="1"/>
          </p:cNvSpPr>
          <p:nvPr>
            <p:ph type="body" idx="1"/>
          </p:nvPr>
        </p:nvSpPr>
        <p:spPr>
          <a:xfrm>
            <a:off x="646110" y="1853248"/>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A similar sort of steering is used in real cars.</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Again, here only one or two motors are used for the rear wheels. (This means longer battery life but lesser torque)</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One motor is required for steering.</a:t>
            </a:r>
          </a:p>
          <a:p>
            <a:pPr marL="342900" marR="0" lvl="0" indent="-342900" algn="l" rtl="0">
              <a:spcBef>
                <a:spcPts val="1000"/>
              </a:spcBef>
              <a:spcAft>
                <a:spcPts val="0"/>
              </a:spcAft>
              <a:buClr>
                <a:srgbClr val="86D1D8"/>
              </a:buClr>
              <a:buSzPct val="80000"/>
              <a:buFont typeface="Noto Symbol"/>
              <a:buNone/>
            </a:pPr>
            <a:endParaRPr sz="2000" b="0" i="0" u="none" strike="noStrike" cap="none">
              <a:solidFill>
                <a:schemeClr val="lt1"/>
              </a:solidFill>
              <a:latin typeface="Questrial"/>
              <a:ea typeface="Questrial"/>
              <a:cs typeface="Questrial"/>
              <a:sym typeface="Questrial"/>
            </a:endParaRPr>
          </a:p>
        </p:txBody>
      </p:sp>
      <p:pic>
        <p:nvPicPr>
          <p:cNvPr id="217" name="Shape 217" descr="r&amp;p 6.jpg"/>
          <p:cNvPicPr preferRelativeResize="0"/>
          <p:nvPr/>
        </p:nvPicPr>
        <p:blipFill rotWithShape="1">
          <a:blip r:embed="rId3">
            <a:alphaModFix/>
          </a:blip>
          <a:srcRect/>
          <a:stretch/>
        </p:blipFill>
        <p:spPr>
          <a:xfrm>
            <a:off x="1345054" y="4112523"/>
            <a:ext cx="5086835" cy="2249333"/>
          </a:xfrm>
          <a:prstGeom prst="rect">
            <a:avLst/>
          </a:prstGeom>
          <a:noFill/>
          <a:ln>
            <a:noFill/>
          </a:ln>
          <a:effectLst>
            <a:reflection stA="52000" endA="300" endPos="35000" sy="-100000" algn="bl" rotWithShape="0"/>
          </a:effectLst>
        </p:spPr>
      </p:pic>
      <p:pic>
        <p:nvPicPr>
          <p:cNvPr id="218" name="Shape 218" descr="r&amp;p 4.jpg"/>
          <p:cNvPicPr preferRelativeResize="0"/>
          <p:nvPr/>
        </p:nvPicPr>
        <p:blipFill rotWithShape="1">
          <a:blip r:embed="rId4">
            <a:alphaModFix/>
          </a:blip>
          <a:srcRect/>
          <a:stretch/>
        </p:blipFill>
        <p:spPr>
          <a:xfrm>
            <a:off x="7695611" y="3510644"/>
            <a:ext cx="3995084" cy="2999311"/>
          </a:xfrm>
          <a:prstGeom prst="rect">
            <a:avLst/>
          </a:prstGeom>
          <a:noFill/>
          <a:ln>
            <a:noFill/>
          </a:ln>
          <a:effectLst>
            <a:reflection stA="52000" endA="300" endPos="35000" sy="-100000" algn="bl" rotWithShape="0"/>
          </a:effectLst>
        </p:spPr>
      </p:pic>
      <p:cxnSp>
        <p:nvCxnSpPr>
          <p:cNvPr id="219" name="Shape 219"/>
          <p:cNvCxnSpPr/>
          <p:nvPr/>
        </p:nvCxnSpPr>
        <p:spPr>
          <a:xfrm flipH="1">
            <a:off x="4242631" y="3977416"/>
            <a:ext cx="648071" cy="792087"/>
          </a:xfrm>
          <a:prstGeom prst="straightConnector1">
            <a:avLst/>
          </a:prstGeom>
          <a:noFill/>
          <a:ln w="9525" cap="rnd" cmpd="sng">
            <a:solidFill>
              <a:schemeClr val="accent1"/>
            </a:solidFill>
            <a:prstDash val="solid"/>
            <a:round/>
            <a:headEnd type="none" w="med" len="med"/>
            <a:tailEnd type="stealth" w="lg" len="lg"/>
          </a:ln>
        </p:spPr>
      </p:cxnSp>
      <p:sp>
        <p:nvSpPr>
          <p:cNvPr id="220" name="Shape 220"/>
          <p:cNvSpPr txBox="1"/>
          <p:nvPr/>
        </p:nvSpPr>
        <p:spPr>
          <a:xfrm>
            <a:off x="4824617" y="3486094"/>
            <a:ext cx="1804982"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0" i="0" u="none" strike="noStrike" cap="none">
                <a:solidFill>
                  <a:schemeClr val="lt1"/>
                </a:solidFill>
                <a:latin typeface="Questrial"/>
                <a:ea typeface="Questrial"/>
                <a:cs typeface="Questrial"/>
                <a:sym typeface="Questrial"/>
              </a:rPr>
              <a:t>Pinion</a:t>
            </a:r>
          </a:p>
          <a:p>
            <a:pPr marL="0" marR="0" lvl="0" indent="0" algn="l" rtl="0">
              <a:spcBef>
                <a:spcPts val="0"/>
              </a:spcBef>
              <a:buNone/>
            </a:pPr>
            <a:endParaRPr sz="1800" b="0" i="0" u="none" strike="noStrike" cap="none">
              <a:solidFill>
                <a:schemeClr val="lt1"/>
              </a:solidFill>
              <a:latin typeface="Questrial"/>
              <a:ea typeface="Questrial"/>
              <a:cs typeface="Questrial"/>
              <a:sym typeface="Questrial"/>
            </a:endParaRPr>
          </a:p>
        </p:txBody>
      </p:sp>
      <p:cxnSp>
        <p:nvCxnSpPr>
          <p:cNvPr id="221" name="Shape 221"/>
          <p:cNvCxnSpPr/>
          <p:nvPr/>
        </p:nvCxnSpPr>
        <p:spPr>
          <a:xfrm rot="10800000">
            <a:off x="4176266" y="5997476"/>
            <a:ext cx="432047" cy="576064"/>
          </a:xfrm>
          <a:prstGeom prst="straightConnector1">
            <a:avLst/>
          </a:prstGeom>
          <a:noFill/>
          <a:ln w="9525" cap="rnd" cmpd="sng">
            <a:solidFill>
              <a:schemeClr val="accent1"/>
            </a:solidFill>
            <a:prstDash val="solid"/>
            <a:round/>
            <a:headEnd type="none" w="med" len="med"/>
            <a:tailEnd type="stealth" w="lg" len="lg"/>
          </a:ln>
        </p:spPr>
      </p:cxnSp>
      <p:sp>
        <p:nvSpPr>
          <p:cNvPr id="222" name="Shape 222"/>
          <p:cNvSpPr txBox="1"/>
          <p:nvPr/>
        </p:nvSpPr>
        <p:spPr>
          <a:xfrm>
            <a:off x="4762539" y="6292832"/>
            <a:ext cx="1389423"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0" i="0" u="none" strike="noStrike" cap="none">
                <a:solidFill>
                  <a:schemeClr val="lt1"/>
                </a:solidFill>
                <a:latin typeface="Questrial"/>
                <a:ea typeface="Questrial"/>
                <a:cs typeface="Questrial"/>
                <a:sym typeface="Questrial"/>
              </a:rPr>
              <a:t>Rack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646110" y="452718"/>
            <a:ext cx="9938499"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Rack and Pinion in a Steering System</a:t>
            </a:r>
          </a:p>
        </p:txBody>
      </p:sp>
      <p:pic>
        <p:nvPicPr>
          <p:cNvPr id="228" name="Shape 228" descr="r&amp;p 2.jpg"/>
          <p:cNvPicPr preferRelativeResize="0"/>
          <p:nvPr/>
        </p:nvPicPr>
        <p:blipFill rotWithShape="1">
          <a:blip r:embed="rId3">
            <a:alphaModFix/>
          </a:blip>
          <a:srcRect/>
          <a:stretch/>
        </p:blipFill>
        <p:spPr>
          <a:xfrm>
            <a:off x="2506933" y="1853248"/>
            <a:ext cx="6216854" cy="4122043"/>
          </a:xfrm>
          <a:prstGeom prst="rect">
            <a:avLst/>
          </a:prstGeom>
          <a:noFill/>
          <a:ln>
            <a:noFill/>
          </a:ln>
          <a:effectLst>
            <a:reflection stA="52000" endA="300" endPos="35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Motors</a:t>
            </a:r>
          </a:p>
        </p:txBody>
      </p:sp>
      <p:sp>
        <p:nvSpPr>
          <p:cNvPr id="234" name="Shape 234"/>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None/>
            </a:pPr>
            <a:endParaRPr sz="2000" b="0" i="0" u="none" strike="noStrike" cap="none">
              <a:solidFill>
                <a:schemeClr val="lt1"/>
              </a:solidFill>
              <a:latin typeface="Questrial"/>
              <a:ea typeface="Questrial"/>
              <a:cs typeface="Questrial"/>
              <a:sym typeface="Questrial"/>
            </a:endParaRPr>
          </a:p>
        </p:txBody>
      </p:sp>
      <p:pic>
        <p:nvPicPr>
          <p:cNvPr id="235" name="Shape 235" descr="566878145_o.jpg (603×542)"/>
          <p:cNvPicPr preferRelativeResize="0"/>
          <p:nvPr/>
        </p:nvPicPr>
        <p:blipFill rotWithShape="1">
          <a:blip r:embed="rId3">
            <a:alphaModFix/>
          </a:blip>
          <a:srcRect/>
          <a:stretch/>
        </p:blipFill>
        <p:spPr>
          <a:xfrm>
            <a:off x="1233878" y="1958852"/>
            <a:ext cx="2561744" cy="2302595"/>
          </a:xfrm>
          <a:prstGeom prst="rect">
            <a:avLst/>
          </a:prstGeom>
          <a:noFill/>
          <a:ln>
            <a:noFill/>
          </a:ln>
        </p:spPr>
      </p:pic>
      <p:pic>
        <p:nvPicPr>
          <p:cNvPr id="236" name="Shape 236" descr="http://img.directindustry.com/images_di/photo-g/dc-motor-pump-appliance-hair-dryers-86869-2537109.jpg"/>
          <p:cNvPicPr preferRelativeResize="0"/>
          <p:nvPr/>
        </p:nvPicPr>
        <p:blipFill rotWithShape="1">
          <a:blip r:embed="rId4">
            <a:alphaModFix/>
          </a:blip>
          <a:srcRect/>
          <a:stretch/>
        </p:blipFill>
        <p:spPr>
          <a:xfrm>
            <a:off x="3321469" y="3750587"/>
            <a:ext cx="2805639" cy="2805639"/>
          </a:xfrm>
          <a:prstGeom prst="rect">
            <a:avLst/>
          </a:prstGeom>
          <a:noFill/>
          <a:ln>
            <a:noFill/>
          </a:ln>
        </p:spPr>
      </p:pic>
      <p:pic>
        <p:nvPicPr>
          <p:cNvPr id="237" name="Shape 237" descr="http://www.powerelectric.com/assets/images/photos/motors/dc-motors-product-photo.png?gravity=northwest"/>
          <p:cNvPicPr preferRelativeResize="0"/>
          <p:nvPr/>
        </p:nvPicPr>
        <p:blipFill rotWithShape="1">
          <a:blip r:embed="rId5">
            <a:alphaModFix/>
          </a:blip>
          <a:srcRect/>
          <a:stretch/>
        </p:blipFill>
        <p:spPr>
          <a:xfrm>
            <a:off x="5710985" y="1798555"/>
            <a:ext cx="2952750" cy="1904999"/>
          </a:xfrm>
          <a:prstGeom prst="rect">
            <a:avLst/>
          </a:prstGeom>
          <a:noFill/>
          <a:ln>
            <a:noFill/>
          </a:ln>
        </p:spPr>
      </p:pic>
      <p:pic>
        <p:nvPicPr>
          <p:cNvPr id="238" name="Shape 238" descr="http://img.directindustry.com/images_di/photo-g/dc-small-motor-665-4792185.jpg"/>
          <p:cNvPicPr preferRelativeResize="0"/>
          <p:nvPr/>
        </p:nvPicPr>
        <p:blipFill rotWithShape="1">
          <a:blip r:embed="rId6">
            <a:alphaModFix/>
          </a:blip>
          <a:srcRect/>
          <a:stretch/>
        </p:blipFill>
        <p:spPr>
          <a:xfrm>
            <a:off x="8642389" y="3703555"/>
            <a:ext cx="2814927" cy="22729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Motors</a:t>
            </a:r>
          </a:p>
        </p:txBody>
      </p:sp>
      <p:sp>
        <p:nvSpPr>
          <p:cNvPr id="244" name="Shape 244"/>
          <p:cNvSpPr txBox="1">
            <a:spLocks noGrp="1"/>
          </p:cNvSpPr>
          <p:nvPr>
            <p:ph type="body" idx="1"/>
          </p:nvPr>
        </p:nvSpPr>
        <p:spPr>
          <a:xfrm>
            <a:off x="1103312" y="2052917"/>
            <a:ext cx="8946541" cy="4195480"/>
          </a:xfrm>
          <a:prstGeom prst="rect">
            <a:avLst/>
          </a:prstGeom>
          <a:blipFill rotWithShape="1">
            <a:blip r:embed="rId3">
              <a:alphaModFix/>
            </a:blip>
            <a:stretch>
              <a:fillRect l="-340" t="-871"/>
            </a:stretch>
          </a:blip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latin typeface="Questrial"/>
                <a:ea typeface="Questrial"/>
                <a:cs typeface="Questrial"/>
                <a:sym typeface="Questria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Types of Motors</a:t>
            </a:r>
          </a:p>
        </p:txBody>
      </p:sp>
      <p:sp>
        <p:nvSpPr>
          <p:cNvPr id="250" name="Shape 250"/>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Plastic BO motors are used if the bot needs to be light weight but they have a weak shaft and lesser torque.</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Metal motors are heavy, but they have strong and reliable gears. (Most preferred)</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Servo motors:</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Can rotate to specified angles.</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Makes use of an encoder.</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Quite accurate.</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A microcontroller is needed to control.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Types of Motors</a:t>
            </a:r>
          </a:p>
        </p:txBody>
      </p:sp>
      <p:sp>
        <p:nvSpPr>
          <p:cNvPr id="256" name="Shape 256"/>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None/>
            </a:pPr>
            <a:endParaRPr sz="2000" b="0" i="0" u="none" strike="noStrike" cap="none">
              <a:solidFill>
                <a:schemeClr val="lt1"/>
              </a:solidFill>
              <a:latin typeface="Questrial"/>
              <a:ea typeface="Questrial"/>
              <a:cs typeface="Questrial"/>
              <a:sym typeface="Questrial"/>
            </a:endParaRPr>
          </a:p>
        </p:txBody>
      </p:sp>
      <p:pic>
        <p:nvPicPr>
          <p:cNvPr id="257" name="Shape 257" descr="BO motors.jpg"/>
          <p:cNvPicPr preferRelativeResize="0"/>
          <p:nvPr/>
        </p:nvPicPr>
        <p:blipFill rotWithShape="1">
          <a:blip r:embed="rId3">
            <a:alphaModFix/>
          </a:blip>
          <a:srcRect/>
          <a:stretch/>
        </p:blipFill>
        <p:spPr>
          <a:xfrm>
            <a:off x="595162" y="2741031"/>
            <a:ext cx="3206485" cy="2404863"/>
          </a:xfrm>
          <a:prstGeom prst="rect">
            <a:avLst/>
          </a:prstGeom>
          <a:noFill/>
          <a:ln>
            <a:noFill/>
          </a:ln>
          <a:effectLst>
            <a:reflection stA="52000" endA="300" endPos="35000" sy="-100000" algn="bl" rotWithShape="0"/>
          </a:effectLst>
        </p:spPr>
      </p:pic>
      <p:pic>
        <p:nvPicPr>
          <p:cNvPr id="258" name="Shape 258" descr="DC motor.jpg"/>
          <p:cNvPicPr preferRelativeResize="0"/>
          <p:nvPr/>
        </p:nvPicPr>
        <p:blipFill rotWithShape="1">
          <a:blip r:embed="rId4">
            <a:alphaModFix/>
          </a:blip>
          <a:srcRect/>
          <a:stretch/>
        </p:blipFill>
        <p:spPr>
          <a:xfrm>
            <a:off x="4710382" y="2239368"/>
            <a:ext cx="3168351" cy="3168351"/>
          </a:xfrm>
          <a:prstGeom prst="rect">
            <a:avLst/>
          </a:prstGeom>
          <a:noFill/>
          <a:ln>
            <a:noFill/>
          </a:ln>
          <a:effectLst>
            <a:reflection stA="52000" endA="300" endPos="35000" sy="-100000" algn="bl" rotWithShape="0"/>
          </a:effectLst>
        </p:spPr>
      </p:pic>
      <p:pic>
        <p:nvPicPr>
          <p:cNvPr id="259" name="Shape 259" descr="servo.jpg"/>
          <p:cNvPicPr preferRelativeResize="0"/>
          <p:nvPr/>
        </p:nvPicPr>
        <p:blipFill rotWithShape="1">
          <a:blip r:embed="rId5">
            <a:alphaModFix/>
          </a:blip>
          <a:srcRect/>
          <a:stretch/>
        </p:blipFill>
        <p:spPr>
          <a:xfrm>
            <a:off x="8933728" y="2337291"/>
            <a:ext cx="2232248" cy="2713712"/>
          </a:xfrm>
          <a:prstGeom prst="rect">
            <a:avLst/>
          </a:prstGeom>
          <a:noFill/>
          <a:ln>
            <a:noFill/>
          </a:ln>
          <a:effectLst>
            <a:reflection stA="52000" endA="300" endPos="35000" sy="-100000" algn="bl" rotWithShape="0"/>
          </a:effectLst>
        </p:spPr>
      </p:pic>
      <p:sp>
        <p:nvSpPr>
          <p:cNvPr id="260" name="Shape 260"/>
          <p:cNvSpPr txBox="1"/>
          <p:nvPr/>
        </p:nvSpPr>
        <p:spPr>
          <a:xfrm>
            <a:off x="4857032" y="5725178"/>
            <a:ext cx="3107221"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0" i="0" u="none" strike="noStrike" cap="none">
                <a:solidFill>
                  <a:schemeClr val="lt1"/>
                </a:solidFill>
                <a:latin typeface="Questrial"/>
                <a:ea typeface="Questrial"/>
                <a:cs typeface="Questrial"/>
                <a:sym typeface="Questrial"/>
              </a:rPr>
              <a:t>Metal DC Motor</a:t>
            </a:r>
          </a:p>
        </p:txBody>
      </p:sp>
      <p:sp>
        <p:nvSpPr>
          <p:cNvPr id="261" name="Shape 261"/>
          <p:cNvSpPr txBox="1"/>
          <p:nvPr/>
        </p:nvSpPr>
        <p:spPr>
          <a:xfrm>
            <a:off x="1351888" y="5407721"/>
            <a:ext cx="1814004" cy="83099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a:solidFill>
                  <a:schemeClr val="lt1"/>
                </a:solidFill>
                <a:latin typeface="Questrial"/>
                <a:ea typeface="Questrial"/>
                <a:cs typeface="Questrial"/>
                <a:sym typeface="Questrial"/>
              </a:rPr>
              <a:t>BO Motor</a:t>
            </a:r>
          </a:p>
          <a:p>
            <a:pPr marL="0" marR="0" lvl="0" indent="0" algn="l" rtl="0">
              <a:spcBef>
                <a:spcPts val="0"/>
              </a:spcBef>
              <a:buNone/>
            </a:pPr>
            <a:endParaRPr sz="2400" b="0" i="0" u="none" strike="noStrike" cap="none">
              <a:solidFill>
                <a:schemeClr val="lt1"/>
              </a:solidFill>
              <a:latin typeface="Questrial"/>
              <a:ea typeface="Questrial"/>
              <a:cs typeface="Questrial"/>
              <a:sym typeface="Questrial"/>
            </a:endParaRPr>
          </a:p>
        </p:txBody>
      </p:sp>
      <p:sp>
        <p:nvSpPr>
          <p:cNvPr id="262" name="Shape 262"/>
          <p:cNvSpPr txBox="1"/>
          <p:nvPr/>
        </p:nvSpPr>
        <p:spPr>
          <a:xfrm>
            <a:off x="9142713" y="5384051"/>
            <a:ext cx="1972014" cy="83099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a:solidFill>
                  <a:schemeClr val="lt1"/>
                </a:solidFill>
                <a:latin typeface="Questrial"/>
                <a:ea typeface="Questrial"/>
                <a:cs typeface="Questrial"/>
                <a:sym typeface="Questrial"/>
              </a:rPr>
              <a:t>Servo Motor</a:t>
            </a:r>
          </a:p>
          <a:p>
            <a:pPr marL="0" marR="0" lvl="0" indent="0" algn="l" rtl="0">
              <a:spcBef>
                <a:spcPts val="0"/>
              </a:spcBef>
              <a:buNone/>
            </a:pPr>
            <a:endParaRPr sz="2400" b="0" i="0" u="none" strike="noStrike" cap="none">
              <a:solidFill>
                <a:schemeClr val="lt1"/>
              </a:solidFill>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400" b="0" i="0" u="none" strike="noStrike" cap="none">
                <a:solidFill>
                  <a:schemeClr val="lt2"/>
                </a:solidFill>
                <a:latin typeface="Questrial"/>
                <a:ea typeface="Questrial"/>
                <a:cs typeface="Questrial"/>
                <a:sym typeface="Questrial"/>
              </a:rPr>
              <a:t>Material for Chassis</a:t>
            </a:r>
          </a:p>
        </p:txBody>
      </p:sp>
      <p:sp>
        <p:nvSpPr>
          <p:cNvPr id="268" name="Shape 268"/>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Acrylic</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Aluminium</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Wood</a:t>
            </a:r>
          </a:p>
        </p:txBody>
      </p:sp>
      <p:pic>
        <p:nvPicPr>
          <p:cNvPr id="269" name="Shape 269" descr="https://fbcdn-sphotos-a.akamaihd.net/hphotos-ak-ash4/300642_294816467197971_140784162601203_1204081_618554838_n.jpg"/>
          <p:cNvPicPr preferRelativeResize="0"/>
          <p:nvPr/>
        </p:nvPicPr>
        <p:blipFill rotWithShape="1">
          <a:blip r:embed="rId3">
            <a:alphaModFix/>
          </a:blip>
          <a:srcRect/>
          <a:stretch/>
        </p:blipFill>
        <p:spPr>
          <a:xfrm>
            <a:off x="7729267" y="3499453"/>
            <a:ext cx="3780278" cy="2835210"/>
          </a:xfrm>
          <a:prstGeom prst="rect">
            <a:avLst/>
          </a:prstGeom>
          <a:noFill/>
          <a:ln>
            <a:noFill/>
          </a:ln>
          <a:effectLst>
            <a:reflection stA="52000" endA="300" endPos="35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Acrylic</a:t>
            </a:r>
          </a:p>
        </p:txBody>
      </p:sp>
      <p:sp>
        <p:nvSpPr>
          <p:cNvPr id="275" name="Shape 275"/>
          <p:cNvSpPr txBox="1">
            <a:spLocks noGrp="1"/>
          </p:cNvSpPr>
          <p:nvPr>
            <p:ph type="body" idx="1"/>
          </p:nvPr>
        </p:nvSpPr>
        <p:spPr>
          <a:xfrm>
            <a:off x="1103312" y="2052917"/>
            <a:ext cx="8946541" cy="4451399"/>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Advantages:</a:t>
            </a:r>
          </a:p>
          <a:p>
            <a:pPr marL="800100" marR="0" lvl="1" indent="-34290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Lightweight.</a:t>
            </a:r>
          </a:p>
          <a:p>
            <a:pPr marL="800100" marR="0" lvl="1" indent="-34290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Easy to work with (cut &amp; drill).</a:t>
            </a:r>
          </a:p>
          <a:p>
            <a:pPr marL="800100" marR="0" lvl="1" indent="-34290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Transparent sheets are available which</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can be used in robots where internal</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mechanism are to be displayed.</a:t>
            </a:r>
          </a:p>
          <a:p>
            <a:pPr marL="400050" marR="0" lvl="0" indent="-349250" algn="l" rtl="0">
              <a:lnSpc>
                <a:spcPct val="90000"/>
              </a:lnSpc>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Disadvantages:</a:t>
            </a:r>
          </a:p>
          <a:p>
            <a:pPr marL="857250" marR="0" lvl="1" indent="-46355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On application of load it bends.</a:t>
            </a:r>
          </a:p>
          <a:p>
            <a:pPr marL="857250" marR="0" lvl="1" indent="-46355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Brittle &amp; fragile.</a:t>
            </a:r>
          </a:p>
          <a:p>
            <a:pPr marL="857250" marR="0" lvl="1" indent="-46355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Unable to sustain shocks and powerful jerks</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during impact or jumps.</a:t>
            </a:r>
          </a:p>
          <a:p>
            <a:pPr marL="857250" marR="0" lvl="1" indent="-46355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Not reliable for long term usage of machine.</a:t>
            </a:r>
          </a:p>
          <a:p>
            <a:pPr marL="857250" marR="0" lvl="1" indent="-463550" algn="l" rtl="0">
              <a:lnSpc>
                <a:spcPct val="90000"/>
              </a:lnSpc>
              <a:spcBef>
                <a:spcPts val="1000"/>
              </a:spcBef>
              <a:spcAft>
                <a:spcPts val="0"/>
              </a:spcAft>
              <a:buClr>
                <a:srgbClr val="86D1D8"/>
              </a:buClr>
              <a:buSzPct val="79999"/>
              <a:buFont typeface="Questrial"/>
              <a:buNone/>
            </a:pPr>
            <a:endParaRPr sz="1800" b="0" i="0" u="none" strike="noStrike" cap="none">
              <a:solidFill>
                <a:schemeClr val="lt1"/>
              </a:solidFill>
              <a:latin typeface="Questrial"/>
              <a:ea typeface="Questrial"/>
              <a:cs typeface="Questrial"/>
              <a:sym typeface="Questrial"/>
            </a:endParaRPr>
          </a:p>
        </p:txBody>
      </p:sp>
      <p:pic>
        <p:nvPicPr>
          <p:cNvPr id="276" name="Shape 276" descr="AcrylicSC_white.jpg"/>
          <p:cNvPicPr preferRelativeResize="0"/>
          <p:nvPr/>
        </p:nvPicPr>
        <p:blipFill rotWithShape="1">
          <a:blip r:embed="rId3">
            <a:alphaModFix/>
          </a:blip>
          <a:srcRect/>
          <a:stretch/>
        </p:blipFill>
        <p:spPr>
          <a:xfrm>
            <a:off x="7461849" y="1506657"/>
            <a:ext cx="3641724" cy="2421747"/>
          </a:xfrm>
          <a:prstGeom prst="rect">
            <a:avLst/>
          </a:prstGeom>
          <a:noFill/>
          <a:ln>
            <a:noFill/>
          </a:ln>
          <a:effectLst>
            <a:reflection stA="52000" endA="300" endPos="35000" sy="-100000" algn="bl" rotWithShape="0"/>
          </a:effectLst>
        </p:spPr>
      </p:pic>
      <p:pic>
        <p:nvPicPr>
          <p:cNvPr id="277" name="Shape 277"/>
          <p:cNvPicPr preferRelativeResize="0"/>
          <p:nvPr/>
        </p:nvPicPr>
        <p:blipFill rotWithShape="1">
          <a:blip r:embed="rId4">
            <a:alphaModFix/>
          </a:blip>
          <a:srcRect/>
          <a:stretch/>
        </p:blipFill>
        <p:spPr>
          <a:xfrm>
            <a:off x="7705039" y="4257094"/>
            <a:ext cx="3155343" cy="2073511"/>
          </a:xfrm>
          <a:prstGeom prst="rect">
            <a:avLst/>
          </a:prstGeom>
          <a:noFill/>
          <a:ln>
            <a:noFill/>
          </a:ln>
          <a:effectLst>
            <a:reflection stA="52000" endA="300" endPos="35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How to get Started?</a:t>
            </a:r>
          </a:p>
        </p:txBody>
      </p:sp>
      <p:sp>
        <p:nvSpPr>
          <p:cNvPr id="156" name="Shape 156"/>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Before you start making your bot, you need a proper plan. (Arbit bot nahi chaiye :P)</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Depending on the properties (mainly dimensions and mass) of all your components, design a bot either on paper or on a computer (use SolidWorks for infi studdness).</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Please do NOT forget your laws of physics, as they come in handy quite often while designing/ making your bot.</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Constantly try to the imagine the bot moving in your mind (a.k.a simulate the model), and try to ask yourself,</a:t>
            </a:r>
            <a:br>
              <a:rPr lang="en-US" sz="2000" b="0" i="0" u="none" strike="noStrike" cap="none">
                <a:solidFill>
                  <a:schemeClr val="lt1"/>
                </a:solidFill>
                <a:latin typeface="Questrial"/>
                <a:ea typeface="Questrial"/>
                <a:cs typeface="Questrial"/>
                <a:sym typeface="Questrial"/>
              </a:rPr>
            </a:br>
            <a:r>
              <a:rPr lang="en-US" sz="2000" b="0" i="0" u="none" strike="noStrike" cap="none">
                <a:solidFill>
                  <a:schemeClr val="lt1"/>
                </a:solidFill>
                <a:latin typeface="Questrial"/>
                <a:ea typeface="Questrial"/>
                <a:cs typeface="Questrial"/>
                <a:sym typeface="Questrial"/>
              </a:rPr>
              <a:t>“What could go wrong?”</a:t>
            </a:r>
          </a:p>
        </p:txBody>
      </p:sp>
      <p:pic>
        <p:nvPicPr>
          <p:cNvPr id="157" name="Shape 157"/>
          <p:cNvPicPr preferRelativeResize="0"/>
          <p:nvPr/>
        </p:nvPicPr>
        <p:blipFill rotWithShape="1">
          <a:blip r:embed="rId3">
            <a:alphaModFix/>
          </a:blip>
          <a:srcRect/>
          <a:stretch/>
        </p:blipFill>
        <p:spPr>
          <a:xfrm>
            <a:off x="9620250" y="3968869"/>
            <a:ext cx="2571749" cy="2819400"/>
          </a:xfrm>
          <a:prstGeom prst="rect">
            <a:avLst/>
          </a:prstGeom>
          <a:noFill/>
          <a:ln>
            <a:noFill/>
          </a:ln>
          <a:effectLst>
            <a:reflection stA="52000" endA="300" endPos="35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Aluminium </a:t>
            </a:r>
          </a:p>
        </p:txBody>
      </p:sp>
      <p:sp>
        <p:nvSpPr>
          <p:cNvPr id="283" name="Shape 283"/>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Advantages:</a:t>
            </a:r>
          </a:p>
          <a:p>
            <a:pPr marL="857250" marR="0" lvl="1" indent="-46355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Lightweight.</a:t>
            </a:r>
          </a:p>
          <a:p>
            <a:pPr marL="857250" marR="0" lvl="1" indent="-46355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Easy milling (compared to other metals).</a:t>
            </a:r>
          </a:p>
          <a:p>
            <a:pPr marL="857250" marR="0" lvl="1" indent="-46355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Readymade sections, bars, boxes, etc. are easily available in the market which can be directly used.</a:t>
            </a:r>
          </a:p>
          <a:p>
            <a:pPr marL="857250" marR="0" lvl="1" indent="-46355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Higher strength to weight ratio.</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Disadvantages:</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Sheet of same dimension is very heavy as</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compared to the other two materials.</a:t>
            </a:r>
          </a:p>
        </p:txBody>
      </p:sp>
      <p:pic>
        <p:nvPicPr>
          <p:cNvPr id="284" name="Shape 284" descr="DEM-L-OPEN.JPG"/>
          <p:cNvPicPr preferRelativeResize="0"/>
          <p:nvPr/>
        </p:nvPicPr>
        <p:blipFill rotWithShape="1">
          <a:blip r:embed="rId3">
            <a:alphaModFix/>
          </a:blip>
          <a:srcRect/>
          <a:stretch/>
        </p:blipFill>
        <p:spPr>
          <a:xfrm>
            <a:off x="7209256" y="3915683"/>
            <a:ext cx="4429123" cy="2428867"/>
          </a:xfrm>
          <a:prstGeom prst="rect">
            <a:avLst/>
          </a:prstGeom>
          <a:noFill/>
          <a:ln>
            <a:noFill/>
          </a:ln>
          <a:effectLst>
            <a:reflection stA="52000" endA="300" endPos="35000" sy="-100000" algn="bl" rotWithShape="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Wood </a:t>
            </a:r>
          </a:p>
        </p:txBody>
      </p:sp>
      <p:sp>
        <p:nvSpPr>
          <p:cNvPr id="290" name="Shape 290"/>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Advantages:</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Lightest among the three.</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Relatively cheaper than acrylic.</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Easy to work with.</a:t>
            </a:r>
          </a:p>
          <a:p>
            <a:pPr marL="400050" marR="0" lvl="0" indent="-34925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Disadvantages:</a:t>
            </a:r>
          </a:p>
          <a:p>
            <a:pPr marL="857250" marR="0" lvl="1" indent="-34925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Weaker  than aluminum.</a:t>
            </a:r>
          </a:p>
          <a:p>
            <a:pPr marL="857250" marR="0" lvl="1" indent="-34925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Not Waterproof.</a:t>
            </a:r>
          </a:p>
        </p:txBody>
      </p:sp>
      <p:pic>
        <p:nvPicPr>
          <p:cNvPr id="291" name="Shape 291" descr="woodsheet.jpg"/>
          <p:cNvPicPr preferRelativeResize="0"/>
          <p:nvPr/>
        </p:nvPicPr>
        <p:blipFill rotWithShape="1">
          <a:blip r:embed="rId3">
            <a:alphaModFix/>
          </a:blip>
          <a:srcRect/>
          <a:stretch/>
        </p:blipFill>
        <p:spPr>
          <a:xfrm>
            <a:off x="6861724" y="1644288"/>
            <a:ext cx="3857652" cy="4500594"/>
          </a:xfrm>
          <a:prstGeom prst="rect">
            <a:avLst/>
          </a:prstGeom>
          <a:noFill/>
          <a:ln>
            <a:noFill/>
          </a:ln>
          <a:effectLst>
            <a:reflection stA="52000" endA="300" endPos="35000" sy="-100000" algn="bl" rotWithShape="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Battery</a:t>
            </a:r>
          </a:p>
        </p:txBody>
      </p:sp>
      <p:sp>
        <p:nvSpPr>
          <p:cNvPr id="297" name="Shape 297"/>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We generally use 4 types of batteries:</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Lead-acid battery – Rechargeable (generally used)</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Lithium Ion (Li-ion) battery</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Lithium Polymer (Lipo)</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Nickel Metal Hydride (Ni-MH) battery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Which Battery to Use?</a:t>
            </a:r>
          </a:p>
        </p:txBody>
      </p:sp>
      <p:sp>
        <p:nvSpPr>
          <p:cNvPr id="303" name="Shape 303"/>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Lead acid batteries- Heavy , cheap, easy and safe to use.</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Lithium ion battery-light weight , costly , careful charging needed.</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Lithium polymer-   light weight , very costly , careful charging and balancing needed.</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Nickel metal hydride-slightly  heavy , safe to use.</a:t>
            </a:r>
          </a:p>
        </p:txBody>
      </p:sp>
      <p:pic>
        <p:nvPicPr>
          <p:cNvPr id="304" name="Shape 304" descr="http://image.made-in-china.com/2f0j00FjWQPvLZrpcs/Lead-Acid-Battery-12v-1-2ah.jpg"/>
          <p:cNvPicPr preferRelativeResize="0"/>
          <p:nvPr/>
        </p:nvPicPr>
        <p:blipFill rotWithShape="1">
          <a:blip r:embed="rId3">
            <a:alphaModFix/>
          </a:blip>
          <a:srcRect/>
          <a:stretch/>
        </p:blipFill>
        <p:spPr>
          <a:xfrm>
            <a:off x="292428" y="4175185"/>
            <a:ext cx="2788489" cy="2788489"/>
          </a:xfrm>
          <a:prstGeom prst="rect">
            <a:avLst/>
          </a:prstGeom>
          <a:noFill/>
          <a:ln>
            <a:noFill/>
          </a:ln>
          <a:effectLst>
            <a:reflection stA="52000" endA="300" endPos="35000" sy="-100000" algn="bl" rotWithShape="0"/>
          </a:effectLst>
        </p:spPr>
      </p:pic>
      <p:pic>
        <p:nvPicPr>
          <p:cNvPr id="305" name="Shape 305" descr="http://www.rcxmodels.com/rc/batteries/lipo/2200mAh-LiPo-Battery-3S-11-1V-20C-30C/Turnigy-2200mAh-3S-20C-cropped-enhanced-1000x1000.jpg"/>
          <p:cNvPicPr preferRelativeResize="0"/>
          <p:nvPr/>
        </p:nvPicPr>
        <p:blipFill rotWithShape="1">
          <a:blip r:embed="rId4">
            <a:alphaModFix/>
          </a:blip>
          <a:srcRect/>
          <a:stretch/>
        </p:blipFill>
        <p:spPr>
          <a:xfrm>
            <a:off x="3281301" y="4270075"/>
            <a:ext cx="2693598" cy="2693598"/>
          </a:xfrm>
          <a:prstGeom prst="rect">
            <a:avLst/>
          </a:prstGeom>
          <a:noFill/>
          <a:ln>
            <a:noFill/>
          </a:ln>
          <a:effectLst>
            <a:reflection stA="52000" endA="300" endPos="35000" sy="-100000" algn="bl" rotWithShape="0"/>
          </a:effectLst>
        </p:spPr>
      </p:pic>
      <p:pic>
        <p:nvPicPr>
          <p:cNvPr id="306" name="Shape 306" descr="http://www.seeedstudio.com/depot/images/product/b2000mha1.jpg"/>
          <p:cNvPicPr preferRelativeResize="0"/>
          <p:nvPr/>
        </p:nvPicPr>
        <p:blipFill rotWithShape="1">
          <a:blip r:embed="rId5">
            <a:alphaModFix/>
          </a:blip>
          <a:srcRect/>
          <a:stretch/>
        </p:blipFill>
        <p:spPr>
          <a:xfrm>
            <a:off x="6101600" y="4475944"/>
            <a:ext cx="3042480" cy="2281859"/>
          </a:xfrm>
          <a:prstGeom prst="rect">
            <a:avLst/>
          </a:prstGeom>
          <a:noFill/>
          <a:ln>
            <a:noFill/>
          </a:ln>
          <a:effectLst>
            <a:reflection stA="52000" endA="300" endPos="35000" sy="-100000" algn="bl" rotWithShape="0"/>
          </a:effectLst>
        </p:spPr>
      </p:pic>
      <p:pic>
        <p:nvPicPr>
          <p:cNvPr id="307" name="Shape 307" descr="http://www.megabatteries.com/img/images/14499.jpg"/>
          <p:cNvPicPr preferRelativeResize="0"/>
          <p:nvPr/>
        </p:nvPicPr>
        <p:blipFill rotWithShape="1">
          <a:blip r:embed="rId6">
            <a:alphaModFix/>
          </a:blip>
          <a:srcRect/>
          <a:stretch/>
        </p:blipFill>
        <p:spPr>
          <a:xfrm>
            <a:off x="9192584" y="4243994"/>
            <a:ext cx="2999415" cy="2362041"/>
          </a:xfrm>
          <a:prstGeom prst="rect">
            <a:avLst/>
          </a:prstGeom>
          <a:noFill/>
          <a:ln>
            <a:noFill/>
          </a:ln>
          <a:effectLst>
            <a:reflection stA="52000" endA="300" endPos="35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a:xfrm>
            <a:off x="1104292" y="1466063"/>
            <a:ext cx="8946541" cy="4195480"/>
          </a:xfrm>
        </p:spPr>
        <p:txBody>
          <a:bodyPr/>
          <a:lstStyle/>
          <a:p>
            <a:r>
              <a:rPr lang="en-US" sz="13800" dirty="0" smtClean="0">
                <a:solidFill>
                  <a:schemeClr val="bg1"/>
                </a:solidFill>
                <a:latin typeface="+mj-lt"/>
                <a:cs typeface="Aharoni" panose="02010803020104030203" pitchFamily="2" charset="-79"/>
              </a:rPr>
              <a:t>Happy XLR8ing!!</a:t>
            </a:r>
            <a:endParaRPr lang="en-US" sz="13800" dirty="0">
              <a:solidFill>
                <a:schemeClr val="bg1"/>
              </a:solidFill>
              <a:latin typeface="+mj-lt"/>
              <a:cs typeface="Aharoni" panose="02010803020104030203" pitchFamily="2" charset="-79"/>
            </a:endParaRPr>
          </a:p>
        </p:txBody>
      </p:sp>
    </p:spTree>
    <p:extLst>
      <p:ext uri="{BB962C8B-B14F-4D97-AF65-F5344CB8AC3E}">
        <p14:creationId xmlns:p14="http://schemas.microsoft.com/office/powerpoint/2010/main" val="4167513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930783" y="2592069"/>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13800" b="0" i="0" u="none" strike="noStrike" cap="none">
                <a:solidFill>
                  <a:schemeClr val="lt2"/>
                </a:solidFill>
                <a:latin typeface="Questrial"/>
                <a:ea typeface="Questrial"/>
                <a:cs typeface="Questrial"/>
                <a:sym typeface="Questria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Centre of Mass</a:t>
            </a:r>
          </a:p>
        </p:txBody>
      </p:sp>
      <p:sp>
        <p:nvSpPr>
          <p:cNvPr id="163" name="Shape 163"/>
          <p:cNvSpPr txBox="1">
            <a:spLocks noGrp="1"/>
          </p:cNvSpPr>
          <p:nvPr>
            <p:ph type="body" idx="1"/>
          </p:nvPr>
        </p:nvSpPr>
        <p:spPr>
          <a:xfrm>
            <a:off x="646110" y="1853248"/>
            <a:ext cx="10499216" cy="4195480"/>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Keep it at the center and as low as possible. (It wouldn’t hurt to draw some FBDs at this stage :P)</a:t>
            </a:r>
          </a:p>
          <a:p>
            <a:pPr marL="342900" marR="0" lvl="0" indent="-342900" algn="l" rtl="0">
              <a:lnSpc>
                <a:spcPct val="90000"/>
              </a:lnSpc>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This is very important for stability, i.e. to prevent the bot from toppling and thereby damaging its exposed electronics.</a:t>
            </a:r>
          </a:p>
          <a:p>
            <a:pPr marL="342900" marR="0" lvl="0" indent="-342900" algn="l" rtl="0">
              <a:lnSpc>
                <a:spcPct val="90000"/>
              </a:lnSpc>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Try to simulate the following scenarios:</a:t>
            </a:r>
          </a:p>
          <a:p>
            <a:pPr marL="800100" marR="0" lvl="1" indent="-34290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Negotiating inclines or jumping. (try</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calculating the highest slope your bot</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could climb assuming you have</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infigod motors)</a:t>
            </a:r>
          </a:p>
          <a:p>
            <a:pPr marL="800100" marR="0" lvl="1" indent="-34290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Facing impulsive inertial forces at the</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start of acceleration. (#wheelie)</a:t>
            </a:r>
          </a:p>
          <a:p>
            <a:pPr marL="800100" marR="0" lvl="1" indent="-342900" algn="l" rtl="0">
              <a:lnSpc>
                <a:spcPct val="90000"/>
              </a:lnSpc>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Over toppling while applying sudden</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brakes. (#stoppie :P)</a:t>
            </a:r>
          </a:p>
        </p:txBody>
      </p:sp>
      <p:pic>
        <p:nvPicPr>
          <p:cNvPr id="164" name="Shape 164"/>
          <p:cNvPicPr preferRelativeResize="0"/>
          <p:nvPr/>
        </p:nvPicPr>
        <p:blipFill rotWithShape="1">
          <a:blip r:embed="rId3">
            <a:alphaModFix/>
          </a:blip>
          <a:srcRect/>
          <a:stretch/>
        </p:blipFill>
        <p:spPr>
          <a:xfrm>
            <a:off x="5895719" y="3592108"/>
            <a:ext cx="6057899" cy="2796539"/>
          </a:xfrm>
          <a:prstGeom prst="rect">
            <a:avLst/>
          </a:prstGeom>
          <a:noFill/>
          <a:ln>
            <a:noFill/>
          </a:ln>
          <a:effectLst>
            <a:reflection stA="52000" endA="300" endPos="35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Wheels</a:t>
            </a:r>
          </a:p>
        </p:txBody>
      </p:sp>
      <p:sp>
        <p:nvSpPr>
          <p:cNvPr id="170" name="Shape 170"/>
          <p:cNvSpPr txBox="1">
            <a:spLocks noGrp="1"/>
          </p:cNvSpPr>
          <p:nvPr>
            <p:ph type="body" idx="1"/>
          </p:nvPr>
        </p:nvSpPr>
        <p:spPr>
          <a:xfrm>
            <a:off x="784135" y="1853248"/>
            <a:ext cx="8946541" cy="4195480"/>
          </a:xfrm>
          <a:prstGeom prst="rect">
            <a:avLst/>
          </a:prstGeom>
          <a:blipFill rotWithShape="1">
            <a:blip r:embed="rId3">
              <a:alphaModFix/>
            </a:blip>
            <a:stretch>
              <a:fillRect l="-340" t="-726" r="-67" b="-1452"/>
            </a:stretch>
          </a:blip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latin typeface="Questrial"/>
                <a:ea typeface="Questrial"/>
                <a:cs typeface="Questrial"/>
                <a:sym typeface="Questrial"/>
              </a:rPr>
              <a:t> </a:t>
            </a:r>
          </a:p>
        </p:txBody>
      </p:sp>
      <p:pic>
        <p:nvPicPr>
          <p:cNvPr id="171" name="Shape 171" descr="File:Angular velocity.svg"/>
          <p:cNvPicPr preferRelativeResize="0"/>
          <p:nvPr/>
        </p:nvPicPr>
        <p:blipFill rotWithShape="1">
          <a:blip r:embed="rId4">
            <a:alphaModFix/>
          </a:blip>
          <a:srcRect/>
          <a:stretch/>
        </p:blipFill>
        <p:spPr>
          <a:xfrm>
            <a:off x="8574956" y="4086946"/>
            <a:ext cx="3352799" cy="2533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solidFill>
                  <a:schemeClr val="bg1"/>
                </a:solidFill>
              </a:rPr>
              <a:t>Mecanum</a:t>
            </a:r>
            <a:r>
              <a:rPr lang="en-US" sz="3600" dirty="0">
                <a:solidFill>
                  <a:schemeClr val="bg1"/>
                </a:solidFill>
              </a:rPr>
              <a:t> wheel</a:t>
            </a:r>
            <a:r>
              <a:rPr lang="en-US" sz="2800" dirty="0"/>
              <a:t/>
            </a:r>
            <a:br>
              <a:rPr lang="en-US" sz="2800" dirty="0"/>
            </a:br>
            <a:endParaRPr lang="en-US" sz="2800" dirty="0"/>
          </a:p>
        </p:txBody>
      </p:sp>
      <p:sp>
        <p:nvSpPr>
          <p:cNvPr id="3" name="Text Placeholder 2"/>
          <p:cNvSpPr>
            <a:spLocks noGrp="1"/>
          </p:cNvSpPr>
          <p:nvPr>
            <p:ph type="body" idx="1"/>
          </p:nvPr>
        </p:nvSpPr>
        <p:spPr/>
        <p:txBody>
          <a:bodyPr/>
          <a:lstStyle/>
          <a:p>
            <a:r>
              <a:rPr lang="en-US" sz="2400" dirty="0" smtClean="0">
                <a:solidFill>
                  <a:schemeClr val="bg1"/>
                </a:solidFill>
              </a:rPr>
              <a:t>Advantages</a:t>
            </a:r>
          </a:p>
          <a:p>
            <a:r>
              <a:rPr lang="en-US" sz="2400" dirty="0">
                <a:solidFill>
                  <a:schemeClr val="bg1"/>
                </a:solidFill>
              </a:rPr>
              <a:t>The core wheel can rotate around its axis like any normal wheel, but now that there are additional wheels perpendicular to it, the core wheel can also move parallel to it's own axis</a:t>
            </a:r>
            <a:endParaRPr lang="en-US" sz="2400" dirty="0" smtClean="0">
              <a:solidFill>
                <a:schemeClr val="bg1"/>
              </a:solidFill>
            </a:endParaRPr>
          </a:p>
          <a:p>
            <a:r>
              <a:rPr lang="en-US" sz="2400" dirty="0" smtClean="0">
                <a:solidFill>
                  <a:schemeClr val="bg1"/>
                </a:solidFill>
              </a:rPr>
              <a:t>Disadvantages</a:t>
            </a:r>
            <a:endParaRPr lang="en-US" sz="2000" dirty="0" smtClean="0">
              <a:solidFill>
                <a:schemeClr val="bg1"/>
              </a:solidFill>
            </a:endParaRPr>
          </a:p>
          <a:p>
            <a:r>
              <a:rPr lang="en-US" sz="2000" dirty="0">
                <a:solidFill>
                  <a:schemeClr val="bg1"/>
                </a:solidFill>
              </a:rPr>
              <a:t>There are unfortunately several disadvantages to </a:t>
            </a:r>
            <a:r>
              <a:rPr lang="en-US" sz="2000" dirty="0" err="1">
                <a:solidFill>
                  <a:schemeClr val="bg1"/>
                </a:solidFill>
              </a:rPr>
              <a:t>omni</a:t>
            </a:r>
            <a:r>
              <a:rPr lang="en-US" sz="2000" dirty="0">
                <a:solidFill>
                  <a:schemeClr val="bg1"/>
                </a:solidFill>
              </a:rPr>
              <a:t>-wheel drive. Omni-wheels have poor efficiency because not all wheels rotate in the direction of robot movement. There are high losses from friction too.</a:t>
            </a:r>
            <a:endParaRPr lang="en-US" sz="2000" dirty="0">
              <a:solidFill>
                <a:schemeClr val="bg1"/>
              </a:solidFill>
            </a:endParaRPr>
          </a:p>
        </p:txBody>
      </p:sp>
    </p:spTree>
    <p:extLst>
      <p:ext uri="{BB962C8B-B14F-4D97-AF65-F5344CB8AC3E}">
        <p14:creationId xmlns:p14="http://schemas.microsoft.com/office/powerpoint/2010/main" val="192435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How Do Mecanum Wheels Wo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057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Four Wheel Drive</a:t>
            </a:r>
          </a:p>
        </p:txBody>
      </p:sp>
      <p:sp>
        <p:nvSpPr>
          <p:cNvPr id="177" name="Shape 177"/>
          <p:cNvSpPr txBox="1">
            <a:spLocks noGrp="1"/>
          </p:cNvSpPr>
          <p:nvPr>
            <p:ph type="body" idx="1"/>
          </p:nvPr>
        </p:nvSpPr>
        <p:spPr>
          <a:xfrm>
            <a:off x="646110" y="1853248"/>
            <a:ext cx="949855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More number of motors = More torque (Obvious, by addition of torques)</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Makes it easier to climb an inclined plane.</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Make sure all four motors make contact with the ground (Otherwise the fourth motor is useless XD)</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If the motors are of different RPM (with same size wheels)</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If the front and rear are different = Power loss, Slipping,</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									 No control</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Two sides different = Bot cannot go in a straight line</a:t>
            </a:r>
            <a:br>
              <a:rPr lang="en-US" sz="1800" b="0" i="0" u="none" strike="noStrike" cap="none">
                <a:solidFill>
                  <a:schemeClr val="lt1"/>
                </a:solidFill>
                <a:latin typeface="Questrial"/>
                <a:ea typeface="Questrial"/>
                <a:cs typeface="Questrial"/>
                <a:sym typeface="Questrial"/>
              </a:rPr>
            </a:br>
            <a:r>
              <a:rPr lang="en-US" sz="1800" b="0" i="0" u="none" strike="noStrike" cap="none">
                <a:solidFill>
                  <a:schemeClr val="lt1"/>
                </a:solidFill>
                <a:latin typeface="Questrial"/>
                <a:ea typeface="Questrial"/>
                <a:cs typeface="Questrial"/>
                <a:sym typeface="Questrial"/>
              </a:rPr>
              <a:t>					     (Very hard to control)</a:t>
            </a:r>
          </a:p>
        </p:txBody>
      </p:sp>
      <p:pic>
        <p:nvPicPr>
          <p:cNvPr id="178" name="Shape 178"/>
          <p:cNvPicPr preferRelativeResize="0"/>
          <p:nvPr/>
        </p:nvPicPr>
        <p:blipFill rotWithShape="1">
          <a:blip r:embed="rId3">
            <a:alphaModFix/>
          </a:blip>
          <a:srcRect/>
          <a:stretch/>
        </p:blipFill>
        <p:spPr>
          <a:xfrm>
            <a:off x="8336334" y="3755905"/>
            <a:ext cx="3429000" cy="2762250"/>
          </a:xfrm>
          <a:prstGeom prst="rect">
            <a:avLst/>
          </a:prstGeom>
          <a:noFill/>
          <a:ln>
            <a:noFill/>
          </a:ln>
          <a:effectLst>
            <a:reflection stA="52000" endA="300" endPos="35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Three Wheel Drive</a:t>
            </a:r>
          </a:p>
        </p:txBody>
      </p:sp>
      <p:sp>
        <p:nvSpPr>
          <p:cNvPr id="184" name="Shape 184"/>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Minimum no of points to form a plane so very stable on any surface (plane or terrain).</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Wheels always in contact with the ground.</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Only two rear motors</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Less power consumption ☺ (Battery lasts long)</a:t>
            </a:r>
          </a:p>
          <a:p>
            <a:pPr marL="800100" marR="0" lvl="1" indent="-342900" algn="l" rtl="0">
              <a:spcBef>
                <a:spcPts val="1000"/>
              </a:spcBef>
              <a:spcAft>
                <a:spcPts val="0"/>
              </a:spcAft>
              <a:buClr>
                <a:srgbClr val="86D1D8"/>
              </a:buClr>
              <a:buSzPct val="79999"/>
              <a:buFont typeface="Questrial"/>
              <a:buAutoNum type="arabicPeriod"/>
            </a:pPr>
            <a:r>
              <a:rPr lang="en-US" sz="1800" b="0" i="0" u="none" strike="noStrike" cap="none">
                <a:solidFill>
                  <a:schemeClr val="lt1"/>
                </a:solidFill>
                <a:latin typeface="Questrial"/>
                <a:ea typeface="Questrial"/>
                <a:cs typeface="Questrial"/>
                <a:sym typeface="Questrial"/>
              </a:rPr>
              <a:t>Less torque ☹ (Difficult to climb incline)</a:t>
            </a:r>
          </a:p>
          <a:p>
            <a:pPr marL="400050" marR="0" lvl="0" indent="-34925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The front wheel is a caster wheel which is undriven.</a:t>
            </a:r>
          </a:p>
        </p:txBody>
      </p:sp>
      <p:pic>
        <p:nvPicPr>
          <p:cNvPr id="185" name="Shape 185"/>
          <p:cNvPicPr preferRelativeResize="0"/>
          <p:nvPr/>
        </p:nvPicPr>
        <p:blipFill rotWithShape="1">
          <a:blip r:embed="rId3">
            <a:alphaModFix/>
          </a:blip>
          <a:srcRect/>
          <a:stretch/>
        </p:blipFill>
        <p:spPr>
          <a:xfrm>
            <a:off x="8384954" y="2886375"/>
            <a:ext cx="3329795" cy="2528564"/>
          </a:xfrm>
          <a:prstGeom prst="rect">
            <a:avLst/>
          </a:prstGeom>
          <a:noFill/>
          <a:ln>
            <a:noFill/>
          </a:ln>
          <a:effectLst>
            <a:reflection stA="52000" endA="300" endPos="35000" sy="-100000" algn="bl" rotWithShape="0"/>
          </a:effectLst>
        </p:spPr>
      </p:pic>
      <p:pic>
        <p:nvPicPr>
          <p:cNvPr id="186" name="Shape 186"/>
          <p:cNvPicPr preferRelativeResize="0"/>
          <p:nvPr/>
        </p:nvPicPr>
        <p:blipFill rotWithShape="1">
          <a:blip r:embed="rId4">
            <a:alphaModFix/>
          </a:blip>
          <a:srcRect/>
          <a:stretch/>
        </p:blipFill>
        <p:spPr>
          <a:xfrm>
            <a:off x="1968259" y="4641010"/>
            <a:ext cx="2286000" cy="2286000"/>
          </a:xfrm>
          <a:prstGeom prst="rect">
            <a:avLst/>
          </a:prstGeom>
          <a:noFill/>
          <a:ln>
            <a:noFill/>
          </a:ln>
          <a:effectLst>
            <a:reflection stA="52000" endA="300" endPos="35000" sy="-100000" algn="bl" rotWithShape="0"/>
          </a:effectLst>
        </p:spPr>
      </p:pic>
      <p:pic>
        <p:nvPicPr>
          <p:cNvPr id="187" name="Shape 187"/>
          <p:cNvPicPr preferRelativeResize="0"/>
          <p:nvPr/>
        </p:nvPicPr>
        <p:blipFill rotWithShape="1">
          <a:blip r:embed="rId5">
            <a:alphaModFix/>
          </a:blip>
          <a:srcRect/>
          <a:stretch/>
        </p:blipFill>
        <p:spPr>
          <a:xfrm>
            <a:off x="4994694" y="4926680"/>
            <a:ext cx="1725362" cy="1725362"/>
          </a:xfrm>
          <a:prstGeom prst="rect">
            <a:avLst/>
          </a:prstGeom>
          <a:noFill/>
          <a:ln>
            <a:noFill/>
          </a:ln>
          <a:effectLst>
            <a:reflection stA="52000" endA="300" endPos="35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646110" y="452718"/>
            <a:ext cx="9404723" cy="1400530"/>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Questrial"/>
              <a:buNone/>
            </a:pPr>
            <a:r>
              <a:rPr lang="en-US" sz="4200" b="0" i="0" u="none" strike="noStrike" cap="none">
                <a:solidFill>
                  <a:schemeClr val="lt2"/>
                </a:solidFill>
                <a:latin typeface="Questrial"/>
                <a:ea typeface="Questrial"/>
                <a:cs typeface="Questrial"/>
                <a:sym typeface="Questrial"/>
              </a:rPr>
              <a:t>Steering Mechanisms</a:t>
            </a:r>
          </a:p>
        </p:txBody>
      </p:sp>
      <p:sp>
        <p:nvSpPr>
          <p:cNvPr id="193" name="Shape 193"/>
          <p:cNvSpPr txBox="1">
            <a:spLocks noGrp="1"/>
          </p:cNvSpPr>
          <p:nvPr>
            <p:ph type="body" idx="1"/>
          </p:nvPr>
        </p:nvSpPr>
        <p:spPr>
          <a:xfrm>
            <a:off x="1103312" y="2052917"/>
            <a:ext cx="8946541" cy="419548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Differential Mechanism</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Axle Mechanism</a:t>
            </a:r>
          </a:p>
          <a:p>
            <a:pPr marL="342900" marR="0" lvl="0" indent="-342900" algn="l" rtl="0">
              <a:spcBef>
                <a:spcPts val="1000"/>
              </a:spcBef>
              <a:spcAft>
                <a:spcPts val="0"/>
              </a:spcAft>
              <a:buClr>
                <a:srgbClr val="86D1D8"/>
              </a:buClr>
              <a:buSzPct val="80000"/>
              <a:buFont typeface="Noto Symbol"/>
              <a:buChar char=""/>
            </a:pPr>
            <a:r>
              <a:rPr lang="en-US" sz="2000" b="0" i="0" u="none" strike="noStrike" cap="none">
                <a:solidFill>
                  <a:schemeClr val="lt1"/>
                </a:solidFill>
                <a:latin typeface="Questrial"/>
                <a:ea typeface="Questrial"/>
                <a:cs typeface="Questrial"/>
                <a:sym typeface="Questrial"/>
              </a:rPr>
              <a:t>Rack and Pinion</a:t>
            </a:r>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821</Words>
  <Application>Microsoft Office PowerPoint</Application>
  <PresentationFormat>Widescreen</PresentationFormat>
  <Paragraphs>117</Paragraphs>
  <Slides>25</Slides>
  <Notes>22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Noto Symbol</vt:lpstr>
      <vt:lpstr>Aharoni</vt:lpstr>
      <vt:lpstr>Arial</vt:lpstr>
      <vt:lpstr>Questrial</vt:lpstr>
      <vt:lpstr>Ion</vt:lpstr>
      <vt:lpstr>XLR8 Mechanical Session</vt:lpstr>
      <vt:lpstr>How to get Started?</vt:lpstr>
      <vt:lpstr>Centre of Mass</vt:lpstr>
      <vt:lpstr>Wheels</vt:lpstr>
      <vt:lpstr>Mecanum wheel </vt:lpstr>
      <vt:lpstr>PowerPoint Presentation</vt:lpstr>
      <vt:lpstr>Four Wheel Drive</vt:lpstr>
      <vt:lpstr>Three Wheel Drive</vt:lpstr>
      <vt:lpstr>Steering Mechanisms</vt:lpstr>
      <vt:lpstr>Differential Mechanism</vt:lpstr>
      <vt:lpstr>Axle Mechanism</vt:lpstr>
      <vt:lpstr>Rack and Pinion</vt:lpstr>
      <vt:lpstr>Rack and Pinion in a Steering System</vt:lpstr>
      <vt:lpstr>Motors</vt:lpstr>
      <vt:lpstr>Motors</vt:lpstr>
      <vt:lpstr>Types of Motors</vt:lpstr>
      <vt:lpstr>Types of Motors</vt:lpstr>
      <vt:lpstr>Material for Chassis</vt:lpstr>
      <vt:lpstr>Acrylic</vt:lpstr>
      <vt:lpstr>Aluminium </vt:lpstr>
      <vt:lpstr>Wood </vt:lpstr>
      <vt:lpstr>Battery</vt:lpstr>
      <vt:lpstr>Which Battery to Use?</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XLR8 Mechanical Session</dc:title>
  <dc:creator>Aditya Kadmawala</dc:creator>
  <cp:lastModifiedBy>Aditya Kadmawala</cp:lastModifiedBy>
  <cp:revision>2</cp:revision>
  <dcterms:modified xsi:type="dcterms:W3CDTF">2016-08-12T16:07:35Z</dcterms:modified>
</cp:coreProperties>
</file>